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274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94" r:id="rId16"/>
    <p:sldId id="288" r:id="rId17"/>
    <p:sldId id="289" r:id="rId18"/>
    <p:sldId id="290" r:id="rId19"/>
    <p:sldId id="291" r:id="rId20"/>
    <p:sldId id="292" r:id="rId21"/>
    <p:sldId id="293" r:id="rId22"/>
    <p:sldId id="27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y" initials="C" lastIdx="1" clrIdx="0">
    <p:extLst>
      <p:ext uri="{19B8F6BF-5375-455C-9EA6-DF929625EA0E}">
        <p15:presenceInfo xmlns:p15="http://schemas.microsoft.com/office/powerpoint/2012/main" userId="4e21e26771b92a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4E749-A6BB-4025-A43E-45F82107DF1D}" v="95" dt="2021-09-10T08:23:25.362"/>
  </p1510:revLst>
</p1510:revInfo>
</file>

<file path=ppt/tableStyles.xml><?xml version="1.0" encoding="utf-8"?>
<a:tblStyleLst xmlns:a="http://schemas.openxmlformats.org/drawingml/2006/main" def="{1FE44F72-D7B3-41EB-977B-2E401710A9A8}">
  <a:tblStyle styleId="{1FE44F72-D7B3-41EB-977B-2E401710A9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Nguyen" userId="f1d78e5f-a453-48e1-8d24-789f55401968" providerId="ADAL" clId="{37F2BAE6-96E9-8245-89F1-FB521746823D}"/>
    <pc:docChg chg="undo custSel modMainMaster">
      <pc:chgData name="Kim Nguyen" userId="f1d78e5f-a453-48e1-8d24-789f55401968" providerId="ADAL" clId="{37F2BAE6-96E9-8245-89F1-FB521746823D}" dt="2020-06-03T22:10:57.628" v="56"/>
      <pc:docMkLst>
        <pc:docMk/>
      </pc:docMkLst>
      <pc:sldMasterChg chg="addSp modSp modSldLayout">
        <pc:chgData name="Kim Nguyen" userId="f1d78e5f-a453-48e1-8d24-789f55401968" providerId="ADAL" clId="{37F2BAE6-96E9-8245-89F1-FB521746823D}" dt="2020-06-03T22:10:57.628" v="56"/>
        <pc:sldMasterMkLst>
          <pc:docMk/>
          <pc:sldMasterMk cId="0" sldId="2147483657"/>
        </pc:sldMasterMkLst>
        <pc:picChg chg="add mod">
          <ac:chgData name="Kim Nguyen" userId="f1d78e5f-a453-48e1-8d24-789f55401968" providerId="ADAL" clId="{37F2BAE6-96E9-8245-89F1-FB521746823D}" dt="2020-06-03T22:10:57.628" v="56"/>
          <ac:picMkLst>
            <pc:docMk/>
            <pc:sldMasterMk cId="0" sldId="2147483657"/>
            <ac:picMk id="5" creationId="{B9B48145-9848-2F4E-A51E-1AF5F3EC5EAD}"/>
          </ac:picMkLst>
        </pc:picChg>
        <pc:sldLayoutChg chg="addSp delSp modSp">
          <pc:chgData name="Kim Nguyen" userId="f1d78e5f-a453-48e1-8d24-789f55401968" providerId="ADAL" clId="{37F2BAE6-96E9-8245-89F1-FB521746823D}" dt="2020-06-03T22:09:41.244" v="50" actId="1076"/>
          <pc:sldLayoutMkLst>
            <pc:docMk/>
            <pc:sldMasterMk cId="0" sldId="2147483657"/>
            <pc:sldLayoutMk cId="0" sldId="2147483648"/>
          </pc:sldLayoutMkLst>
          <pc:grpChg chg="mod">
            <ac:chgData name="Kim Nguyen" userId="f1d78e5f-a453-48e1-8d24-789f55401968" providerId="ADAL" clId="{37F2BAE6-96E9-8245-89F1-FB521746823D}" dt="2020-06-03T22:09:39.227" v="49" actId="1076"/>
            <ac:grpSpMkLst>
              <pc:docMk/>
              <pc:sldMasterMk cId="0" sldId="2147483657"/>
              <pc:sldLayoutMk cId="0" sldId="2147483648"/>
              <ac:grpSpMk id="11" creationId="{00000000-0000-0000-0000-000000000000}"/>
            </ac:grpSpMkLst>
          </pc:grpChg>
          <pc:picChg chg="add del mod">
            <ac:chgData name="Kim Nguyen" userId="f1d78e5f-a453-48e1-8d24-789f55401968" providerId="ADAL" clId="{37F2BAE6-96E9-8245-89F1-FB521746823D}" dt="2020-06-03T22:08:24.329" v="8"/>
            <ac:picMkLst>
              <pc:docMk/>
              <pc:sldMasterMk cId="0" sldId="2147483657"/>
              <pc:sldLayoutMk cId="0" sldId="2147483648"/>
              <ac:picMk id="2" creationId="{4CDBEE4B-4D2C-AD4E-B4CA-AF560AC04A7F}"/>
            </ac:picMkLst>
          </pc:picChg>
          <pc:picChg chg="add mod">
            <ac:chgData name="Kim Nguyen" userId="f1d78e5f-a453-48e1-8d24-789f55401968" providerId="ADAL" clId="{37F2BAE6-96E9-8245-89F1-FB521746823D}" dt="2020-06-03T22:09:41.244" v="50" actId="1076"/>
            <ac:picMkLst>
              <pc:docMk/>
              <pc:sldMasterMk cId="0" sldId="2147483657"/>
              <pc:sldLayoutMk cId="0" sldId="2147483648"/>
              <ac:picMk id="3" creationId="{134F7D0F-FE46-C945-87EB-0FD3D356521A}"/>
            </ac:picMkLst>
          </pc:picChg>
          <pc:picChg chg="add del">
            <ac:chgData name="Kim Nguyen" userId="f1d78e5f-a453-48e1-8d24-789f55401968" providerId="ADAL" clId="{37F2BAE6-96E9-8245-89F1-FB521746823D}" dt="2020-06-03T22:08:42.375" v="10" actId="478"/>
            <ac:picMkLst>
              <pc:docMk/>
              <pc:sldMasterMk cId="0" sldId="2147483657"/>
              <pc:sldLayoutMk cId="0" sldId="2147483648"/>
              <ac:picMk id="23" creationId="{00000000-0000-0000-0000-000000000000}"/>
            </ac:picMkLst>
          </pc:picChg>
        </pc:sldLayoutChg>
        <pc:sldLayoutChg chg="addSp delSp modSp">
          <pc:chgData name="Kim Nguyen" userId="f1d78e5f-a453-48e1-8d24-789f55401968" providerId="ADAL" clId="{37F2BAE6-96E9-8245-89F1-FB521746823D}" dt="2020-06-03T22:10:17.744" v="55" actId="1076"/>
          <pc:sldLayoutMkLst>
            <pc:docMk/>
            <pc:sldMasterMk cId="0" sldId="2147483657"/>
            <pc:sldLayoutMk cId="3086644524" sldId="2147483659"/>
          </pc:sldLayoutMkLst>
          <pc:picChg chg="del mod">
            <ac:chgData name="Kim Nguyen" userId="f1d78e5f-a453-48e1-8d24-789f55401968" providerId="ADAL" clId="{37F2BAE6-96E9-8245-89F1-FB521746823D}" dt="2020-06-03T22:10:14.329" v="54" actId="478"/>
            <ac:picMkLst>
              <pc:docMk/>
              <pc:sldMasterMk cId="0" sldId="2147483657"/>
              <pc:sldLayoutMk cId="3086644524" sldId="2147483659"/>
              <ac:picMk id="21" creationId="{00000000-0000-0000-0000-000000000000}"/>
            </ac:picMkLst>
          </pc:picChg>
          <pc:picChg chg="add mod">
            <ac:chgData name="Kim Nguyen" userId="f1d78e5f-a453-48e1-8d24-789f55401968" providerId="ADAL" clId="{37F2BAE6-96E9-8245-89F1-FB521746823D}" dt="2020-06-03T22:10:17.744" v="55" actId="1076"/>
            <ac:picMkLst>
              <pc:docMk/>
              <pc:sldMasterMk cId="0" sldId="2147483657"/>
              <pc:sldLayoutMk cId="3086644524" sldId="2147483659"/>
              <ac:picMk id="22" creationId="{C8F7DB91-7595-E64B-B07D-A30575B2CB4C}"/>
            </ac:picMkLst>
          </pc:picChg>
        </pc:sldLayoutChg>
      </pc:sldMasterChg>
    </pc:docChg>
  </pc:docChgLst>
  <pc:docChgLst>
    <pc:chgData name="Cathy" userId="4e21e26771b92a65" providerId="LiveId" clId="{4E04E749-A6BB-4025-A43E-45F82107DF1D}"/>
    <pc:docChg chg="undo custSel addSld delSld modSld">
      <pc:chgData name="Cathy" userId="4e21e26771b92a65" providerId="LiveId" clId="{4E04E749-A6BB-4025-A43E-45F82107DF1D}" dt="2021-09-10T08:24:09.636" v="2397" actId="20577"/>
      <pc:docMkLst>
        <pc:docMk/>
      </pc:docMkLst>
      <pc:sldChg chg="delSp modSp mod">
        <pc:chgData name="Cathy" userId="4e21e26771b92a65" providerId="LiveId" clId="{4E04E749-A6BB-4025-A43E-45F82107DF1D}" dt="2021-09-10T07:53:51.526" v="1955" actId="6549"/>
        <pc:sldMkLst>
          <pc:docMk/>
          <pc:sldMk cId="0" sldId="256"/>
        </pc:sldMkLst>
        <pc:spChg chg="mod">
          <ac:chgData name="Cathy" userId="4e21e26771b92a65" providerId="LiveId" clId="{4E04E749-A6BB-4025-A43E-45F82107DF1D}" dt="2021-09-10T05:35:40.833" v="199" actId="20577"/>
          <ac:spMkLst>
            <pc:docMk/>
            <pc:sldMk cId="0" sldId="256"/>
            <ac:spMk id="14" creationId="{00000000-0000-0000-0000-000000000000}"/>
          </ac:spMkLst>
        </pc:spChg>
        <pc:spChg chg="mod">
          <ac:chgData name="Cathy" userId="4e21e26771b92a65" providerId="LiveId" clId="{4E04E749-A6BB-4025-A43E-45F82107DF1D}" dt="2021-09-10T07:53:51.526" v="1955" actId="6549"/>
          <ac:spMkLst>
            <pc:docMk/>
            <pc:sldMk cId="0" sldId="256"/>
            <ac:spMk id="184" creationId="{00000000-0000-0000-0000-000000000000}"/>
          </ac:spMkLst>
        </pc:spChg>
        <pc:picChg chg="del">
          <ac:chgData name="Cathy" userId="4e21e26771b92a65" providerId="LiveId" clId="{4E04E749-A6BB-4025-A43E-45F82107DF1D}" dt="2021-09-10T05:36:14.277" v="244" actId="478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Cathy" userId="4e21e26771b92a65" providerId="LiveId" clId="{4E04E749-A6BB-4025-A43E-45F82107DF1D}" dt="2021-09-10T05:36:19.416" v="246" actId="478"/>
          <ac:picMkLst>
            <pc:docMk/>
            <pc:sldMk cId="0" sldId="256"/>
            <ac:picMk id="13" creationId="{00000000-0000-0000-0000-000000000000}"/>
          </ac:picMkLst>
        </pc:picChg>
        <pc:picChg chg="del">
          <ac:chgData name="Cathy" userId="4e21e26771b92a65" providerId="LiveId" clId="{4E04E749-A6BB-4025-A43E-45F82107DF1D}" dt="2021-09-10T05:36:16.030" v="245" actId="478"/>
          <ac:picMkLst>
            <pc:docMk/>
            <pc:sldMk cId="0" sldId="256"/>
            <ac:picMk id="15" creationId="{00000000-0000-0000-0000-000000000000}"/>
          </ac:picMkLst>
        </pc:picChg>
      </pc:sldChg>
      <pc:sldChg chg="modSp mod">
        <pc:chgData name="Cathy" userId="4e21e26771b92a65" providerId="LiveId" clId="{4E04E749-A6BB-4025-A43E-45F82107DF1D}" dt="2021-09-10T08:12:19.056" v="2286" actId="14100"/>
        <pc:sldMkLst>
          <pc:docMk/>
          <pc:sldMk cId="2425647436" sldId="274"/>
        </pc:sldMkLst>
        <pc:spChg chg="mod">
          <ac:chgData name="Cathy" userId="4e21e26771b92a65" providerId="LiveId" clId="{4E04E749-A6BB-4025-A43E-45F82107DF1D}" dt="2021-09-10T07:49:29.558" v="1848" actId="20577"/>
          <ac:spMkLst>
            <pc:docMk/>
            <pc:sldMk cId="2425647436" sldId="274"/>
            <ac:spMk id="3" creationId="{00000000-0000-0000-0000-000000000000}"/>
          </ac:spMkLst>
        </pc:spChg>
        <pc:spChg chg="mod">
          <ac:chgData name="Cathy" userId="4e21e26771b92a65" providerId="LiveId" clId="{4E04E749-A6BB-4025-A43E-45F82107DF1D}" dt="2021-09-10T08:12:19.056" v="2286" actId="14100"/>
          <ac:spMkLst>
            <pc:docMk/>
            <pc:sldMk cId="2425647436" sldId="274"/>
            <ac:spMk id="5" creationId="{00000000-0000-0000-0000-000000000000}"/>
          </ac:spMkLst>
        </pc:spChg>
      </pc:sldChg>
      <pc:sldChg chg="modSp mod">
        <pc:chgData name="Cathy" userId="4e21e26771b92a65" providerId="LiveId" clId="{4E04E749-A6BB-4025-A43E-45F82107DF1D}" dt="2021-09-10T08:13:50.131" v="2314" actId="20577"/>
        <pc:sldMkLst>
          <pc:docMk/>
          <pc:sldMk cId="3443371739" sldId="275"/>
        </pc:sldMkLst>
        <pc:spChg chg="mod">
          <ac:chgData name="Cathy" userId="4e21e26771b92a65" providerId="LiveId" clId="{4E04E749-A6BB-4025-A43E-45F82107DF1D}" dt="2021-09-10T08:13:50.131" v="2314" actId="20577"/>
          <ac:spMkLst>
            <pc:docMk/>
            <pc:sldMk cId="3443371739" sldId="275"/>
            <ac:spMk id="3" creationId="{00000000-0000-0000-0000-000000000000}"/>
          </ac:spMkLst>
        </pc:spChg>
      </pc:sldChg>
      <pc:sldChg chg="addSp delSp modSp mod addCm delCm">
        <pc:chgData name="Cathy" userId="4e21e26771b92a65" providerId="LiveId" clId="{4E04E749-A6BB-4025-A43E-45F82107DF1D}" dt="2021-09-10T08:24:09.636" v="2397" actId="20577"/>
        <pc:sldMkLst>
          <pc:docMk/>
          <pc:sldMk cId="2863282085" sldId="276"/>
        </pc:sldMkLst>
        <pc:spChg chg="mod">
          <ac:chgData name="Cathy" userId="4e21e26771b92a65" providerId="LiveId" clId="{4E04E749-A6BB-4025-A43E-45F82107DF1D}" dt="2021-09-10T07:45:03.251" v="1776" actId="20577"/>
          <ac:spMkLst>
            <pc:docMk/>
            <pc:sldMk cId="2863282085" sldId="276"/>
            <ac:spMk id="2" creationId="{00000000-0000-0000-0000-000000000000}"/>
          </ac:spMkLst>
        </pc:spChg>
        <pc:spChg chg="add mod">
          <ac:chgData name="Cathy" userId="4e21e26771b92a65" providerId="LiveId" clId="{4E04E749-A6BB-4025-A43E-45F82107DF1D}" dt="2021-09-10T07:46:14.166" v="1783" actId="1076"/>
          <ac:spMkLst>
            <pc:docMk/>
            <pc:sldMk cId="2863282085" sldId="276"/>
            <ac:spMk id="8" creationId="{1382F164-BF05-4096-BEB9-3F15AEB5A1C6}"/>
          </ac:spMkLst>
        </pc:spChg>
        <pc:spChg chg="add del mod">
          <ac:chgData name="Cathy" userId="4e21e26771b92a65" providerId="LiveId" clId="{4E04E749-A6BB-4025-A43E-45F82107DF1D}" dt="2021-09-10T08:24:09.636" v="2397" actId="20577"/>
          <ac:spMkLst>
            <pc:docMk/>
            <pc:sldMk cId="2863282085" sldId="276"/>
            <ac:spMk id="9" creationId="{5DAE036C-BC42-44CD-9B8B-19A49A2D0C67}"/>
          </ac:spMkLst>
        </pc:spChg>
        <pc:graphicFrameChg chg="add del modGraphic">
          <ac:chgData name="Cathy" userId="4e21e26771b92a65" providerId="LiveId" clId="{4E04E749-A6BB-4025-A43E-45F82107DF1D}" dt="2021-09-10T07:45:36.246" v="1779" actId="1032"/>
          <ac:graphicFrameMkLst>
            <pc:docMk/>
            <pc:sldMk cId="2863282085" sldId="276"/>
            <ac:graphicFrameMk id="3" creationId="{5932FBFF-B4FD-4779-8F6E-691E50E26CDB}"/>
          </ac:graphicFrameMkLst>
        </pc:graphicFrameChg>
        <pc:picChg chg="del">
          <ac:chgData name="Cathy" userId="4e21e26771b92a65" providerId="LiveId" clId="{4E04E749-A6BB-4025-A43E-45F82107DF1D}" dt="2021-09-10T07:45:08.254" v="1777" actId="478"/>
          <ac:picMkLst>
            <pc:docMk/>
            <pc:sldMk cId="2863282085" sldId="276"/>
            <ac:picMk id="5" creationId="{00000000-0000-0000-0000-000000000000}"/>
          </ac:picMkLst>
        </pc:picChg>
      </pc:sldChg>
      <pc:sldChg chg="addSp modSp new mod">
        <pc:chgData name="Cathy" userId="4e21e26771b92a65" providerId="LiveId" clId="{4E04E749-A6BB-4025-A43E-45F82107DF1D}" dt="2021-09-10T06:35:33.869" v="766" actId="20577"/>
        <pc:sldMkLst>
          <pc:docMk/>
          <pc:sldMk cId="2881180608" sldId="277"/>
        </pc:sldMkLst>
        <pc:spChg chg="mod">
          <ac:chgData name="Cathy" userId="4e21e26771b92a65" providerId="LiveId" clId="{4E04E749-A6BB-4025-A43E-45F82107DF1D}" dt="2021-09-10T06:35:33.869" v="766" actId="20577"/>
          <ac:spMkLst>
            <pc:docMk/>
            <pc:sldMk cId="2881180608" sldId="277"/>
            <ac:spMk id="2" creationId="{63C32702-7728-4856-9A8A-99B5B01F71AA}"/>
          </ac:spMkLst>
        </pc:spChg>
        <pc:spChg chg="mod">
          <ac:chgData name="Cathy" userId="4e21e26771b92a65" providerId="LiveId" clId="{4E04E749-A6BB-4025-A43E-45F82107DF1D}" dt="2021-09-10T06:33:13.829" v="746" actId="1038"/>
          <ac:spMkLst>
            <pc:docMk/>
            <pc:sldMk cId="2881180608" sldId="277"/>
            <ac:spMk id="3" creationId="{B412B97A-688B-47CB-BCDF-2E89DC9AC2C3}"/>
          </ac:spMkLst>
        </pc:spChg>
        <pc:picChg chg="add mod">
          <ac:chgData name="Cathy" userId="4e21e26771b92a65" providerId="LiveId" clId="{4E04E749-A6BB-4025-A43E-45F82107DF1D}" dt="2021-09-10T06:34:56.540" v="751" actId="14861"/>
          <ac:picMkLst>
            <pc:docMk/>
            <pc:sldMk cId="2881180608" sldId="277"/>
            <ac:picMk id="6" creationId="{B7104A61-2C35-4BC6-8EA9-14AC4649F17F}"/>
          </ac:picMkLst>
        </pc:picChg>
      </pc:sldChg>
      <pc:sldChg chg="addSp modSp new mod">
        <pc:chgData name="Cathy" userId="4e21e26771b92a65" providerId="LiveId" clId="{4E04E749-A6BB-4025-A43E-45F82107DF1D}" dt="2021-09-10T06:43:29.887" v="943" actId="14100"/>
        <pc:sldMkLst>
          <pc:docMk/>
          <pc:sldMk cId="2156638450" sldId="278"/>
        </pc:sldMkLst>
        <pc:spChg chg="mod">
          <ac:chgData name="Cathy" userId="4e21e26771b92a65" providerId="LiveId" clId="{4E04E749-A6BB-4025-A43E-45F82107DF1D}" dt="2021-09-10T06:35:49.168" v="767"/>
          <ac:spMkLst>
            <pc:docMk/>
            <pc:sldMk cId="2156638450" sldId="278"/>
            <ac:spMk id="2" creationId="{226D7F86-E8D5-45C0-A195-9D4C2D239106}"/>
          </ac:spMkLst>
        </pc:spChg>
        <pc:spChg chg="mod">
          <ac:chgData name="Cathy" userId="4e21e26771b92a65" providerId="LiveId" clId="{4E04E749-A6BB-4025-A43E-45F82107DF1D}" dt="2021-09-10T06:43:29.887" v="943" actId="14100"/>
          <ac:spMkLst>
            <pc:docMk/>
            <pc:sldMk cId="2156638450" sldId="278"/>
            <ac:spMk id="3" creationId="{071FF907-C53F-46C4-9709-247369D42AA1}"/>
          </ac:spMkLst>
        </pc:spChg>
        <pc:picChg chg="add mod">
          <ac:chgData name="Cathy" userId="4e21e26771b92a65" providerId="LiveId" clId="{4E04E749-A6BB-4025-A43E-45F82107DF1D}" dt="2021-09-10T06:43:18.165" v="941" actId="1076"/>
          <ac:picMkLst>
            <pc:docMk/>
            <pc:sldMk cId="2156638450" sldId="278"/>
            <ac:picMk id="6" creationId="{0AF4D442-0D97-4F69-B173-B0C4F6ABA20E}"/>
          </ac:picMkLst>
        </pc:picChg>
      </pc:sldChg>
      <pc:sldChg chg="addSp delSp modSp new mod">
        <pc:chgData name="Cathy" userId="4e21e26771b92a65" providerId="LiveId" clId="{4E04E749-A6BB-4025-A43E-45F82107DF1D}" dt="2021-09-10T06:45:56.074" v="964" actId="14861"/>
        <pc:sldMkLst>
          <pc:docMk/>
          <pc:sldMk cId="1494024052" sldId="279"/>
        </pc:sldMkLst>
        <pc:spChg chg="mod">
          <ac:chgData name="Cathy" userId="4e21e26771b92a65" providerId="LiveId" clId="{4E04E749-A6BB-4025-A43E-45F82107DF1D}" dt="2021-09-10T06:41:03.219" v="879"/>
          <ac:spMkLst>
            <pc:docMk/>
            <pc:sldMk cId="1494024052" sldId="279"/>
            <ac:spMk id="2" creationId="{A6D98530-1251-46DA-87B4-0BBFAC219AA9}"/>
          </ac:spMkLst>
        </pc:spChg>
        <pc:spChg chg="mod">
          <ac:chgData name="Cathy" userId="4e21e26771b92a65" providerId="LiveId" clId="{4E04E749-A6BB-4025-A43E-45F82107DF1D}" dt="2021-09-10T06:42:06.569" v="933" actId="14100"/>
          <ac:spMkLst>
            <pc:docMk/>
            <pc:sldMk cId="1494024052" sldId="279"/>
            <ac:spMk id="3" creationId="{771EA3E0-CCE8-49E7-9643-E0B8D3361A5C}"/>
          </ac:spMkLst>
        </pc:spChg>
        <pc:picChg chg="add del mod">
          <ac:chgData name="Cathy" userId="4e21e26771b92a65" providerId="LiveId" clId="{4E04E749-A6BB-4025-A43E-45F82107DF1D}" dt="2021-09-10T06:45:21.694" v="957" actId="478"/>
          <ac:picMkLst>
            <pc:docMk/>
            <pc:sldMk cId="1494024052" sldId="279"/>
            <ac:picMk id="6" creationId="{A2AF201A-6DA3-4A4B-9BA3-8AC7DA7AA163}"/>
          </ac:picMkLst>
        </pc:picChg>
        <pc:picChg chg="add mod">
          <ac:chgData name="Cathy" userId="4e21e26771b92a65" providerId="LiveId" clId="{4E04E749-A6BB-4025-A43E-45F82107DF1D}" dt="2021-09-10T06:45:56.074" v="964" actId="14861"/>
          <ac:picMkLst>
            <pc:docMk/>
            <pc:sldMk cId="1494024052" sldId="279"/>
            <ac:picMk id="8" creationId="{21DBA58B-BFA6-415E-8767-EA3E84257FCC}"/>
          </ac:picMkLst>
        </pc:picChg>
      </pc:sldChg>
      <pc:sldChg chg="addSp delSp modSp new mod chgLayout">
        <pc:chgData name="Cathy" userId="4e21e26771b92a65" providerId="LiveId" clId="{4E04E749-A6BB-4025-A43E-45F82107DF1D}" dt="2021-09-10T06:50:29.630" v="1060" actId="14100"/>
        <pc:sldMkLst>
          <pc:docMk/>
          <pc:sldMk cId="461105439" sldId="280"/>
        </pc:sldMkLst>
        <pc:spChg chg="del">
          <ac:chgData name="Cathy" userId="4e21e26771b92a65" providerId="LiveId" clId="{4E04E749-A6BB-4025-A43E-45F82107DF1D}" dt="2021-09-10T06:43:47.438" v="946" actId="6264"/>
          <ac:spMkLst>
            <pc:docMk/>
            <pc:sldMk cId="461105439" sldId="280"/>
            <ac:spMk id="2" creationId="{E637881E-7D30-47AA-9B10-B99FE61C1CFB}"/>
          </ac:spMkLst>
        </pc:spChg>
        <pc:spChg chg="del">
          <ac:chgData name="Cathy" userId="4e21e26771b92a65" providerId="LiveId" clId="{4E04E749-A6BB-4025-A43E-45F82107DF1D}" dt="2021-09-10T06:43:47.438" v="946" actId="6264"/>
          <ac:spMkLst>
            <pc:docMk/>
            <pc:sldMk cId="461105439" sldId="280"/>
            <ac:spMk id="3" creationId="{87CE86F9-6BDC-4A23-ACDF-66671E51B4C7}"/>
          </ac:spMkLst>
        </pc:spChg>
        <pc:spChg chg="mod ord">
          <ac:chgData name="Cathy" userId="4e21e26771b92a65" providerId="LiveId" clId="{4E04E749-A6BB-4025-A43E-45F82107DF1D}" dt="2021-09-10T06:43:47.438" v="946" actId="6264"/>
          <ac:spMkLst>
            <pc:docMk/>
            <pc:sldMk cId="461105439" sldId="280"/>
            <ac:spMk id="4" creationId="{F1CFBB34-4698-4F5C-9D93-855D3D63B5DB}"/>
          </ac:spMkLst>
        </pc:spChg>
        <pc:spChg chg="add del mod">
          <ac:chgData name="Cathy" userId="4e21e26771b92a65" providerId="LiveId" clId="{4E04E749-A6BB-4025-A43E-45F82107DF1D}" dt="2021-09-10T06:43:47.438" v="946" actId="6264"/>
          <ac:spMkLst>
            <pc:docMk/>
            <pc:sldMk cId="461105439" sldId="280"/>
            <ac:spMk id="5" creationId="{1CC212BC-3C17-453F-815C-FFD803EBBD76}"/>
          </ac:spMkLst>
        </pc:spChg>
        <pc:spChg chg="add mod ord">
          <ac:chgData name="Cathy" userId="4e21e26771b92a65" providerId="LiveId" clId="{4E04E749-A6BB-4025-A43E-45F82107DF1D}" dt="2021-09-10T06:43:57.598" v="947"/>
          <ac:spMkLst>
            <pc:docMk/>
            <pc:sldMk cId="461105439" sldId="280"/>
            <ac:spMk id="6" creationId="{B4A8E3C3-50E2-4D83-8A50-E9AB0F63E59D}"/>
          </ac:spMkLst>
        </pc:spChg>
        <pc:spChg chg="add mod ord">
          <ac:chgData name="Cathy" userId="4e21e26771b92a65" providerId="LiveId" clId="{4E04E749-A6BB-4025-A43E-45F82107DF1D}" dt="2021-09-10T06:50:29.630" v="1060" actId="14100"/>
          <ac:spMkLst>
            <pc:docMk/>
            <pc:sldMk cId="461105439" sldId="280"/>
            <ac:spMk id="7" creationId="{871F9670-6273-4E93-B36D-6B9F2680E59A}"/>
          </ac:spMkLst>
        </pc:spChg>
        <pc:picChg chg="add mod">
          <ac:chgData name="Cathy" userId="4e21e26771b92a65" providerId="LiveId" clId="{4E04E749-A6BB-4025-A43E-45F82107DF1D}" dt="2021-09-10T06:47:02.871" v="972" actId="14100"/>
          <ac:picMkLst>
            <pc:docMk/>
            <pc:sldMk cId="461105439" sldId="280"/>
            <ac:picMk id="9" creationId="{F90C8388-7672-4D91-9380-0DABA111259B}"/>
          </ac:picMkLst>
        </pc:picChg>
      </pc:sldChg>
      <pc:sldChg chg="addSp modSp new mod">
        <pc:chgData name="Cathy" userId="4e21e26771b92a65" providerId="LiveId" clId="{4E04E749-A6BB-4025-A43E-45F82107DF1D}" dt="2021-09-10T06:50:43.772" v="1062" actId="20577"/>
        <pc:sldMkLst>
          <pc:docMk/>
          <pc:sldMk cId="1179763081" sldId="281"/>
        </pc:sldMkLst>
        <pc:spChg chg="mod">
          <ac:chgData name="Cathy" userId="4e21e26771b92a65" providerId="LiveId" clId="{4E04E749-A6BB-4025-A43E-45F82107DF1D}" dt="2021-09-10T06:47:32.043" v="976"/>
          <ac:spMkLst>
            <pc:docMk/>
            <pc:sldMk cId="1179763081" sldId="281"/>
            <ac:spMk id="2" creationId="{F1480FD7-EFB7-48DD-BBEF-B85B07200533}"/>
          </ac:spMkLst>
        </pc:spChg>
        <pc:spChg chg="mod">
          <ac:chgData name="Cathy" userId="4e21e26771b92a65" providerId="LiveId" clId="{4E04E749-A6BB-4025-A43E-45F82107DF1D}" dt="2021-09-10T06:50:43.772" v="1062" actId="20577"/>
          <ac:spMkLst>
            <pc:docMk/>
            <pc:sldMk cId="1179763081" sldId="281"/>
            <ac:spMk id="3" creationId="{00E0FB18-3F9C-4D93-89EF-8AAE3B407F77}"/>
          </ac:spMkLst>
        </pc:spChg>
        <pc:picChg chg="add mod">
          <ac:chgData name="Cathy" userId="4e21e26771b92a65" providerId="LiveId" clId="{4E04E749-A6BB-4025-A43E-45F82107DF1D}" dt="2021-09-10T06:49:24.913" v="1000" actId="14861"/>
          <ac:picMkLst>
            <pc:docMk/>
            <pc:sldMk cId="1179763081" sldId="281"/>
            <ac:picMk id="6" creationId="{EFDCFCBA-16DC-4FB4-8D8C-A82004EE103E}"/>
          </ac:picMkLst>
        </pc:picChg>
      </pc:sldChg>
      <pc:sldChg chg="addSp modSp new mod">
        <pc:chgData name="Cathy" userId="4e21e26771b92a65" providerId="LiveId" clId="{4E04E749-A6BB-4025-A43E-45F82107DF1D}" dt="2021-09-10T07:49:04.089" v="1844" actId="14100"/>
        <pc:sldMkLst>
          <pc:docMk/>
          <pc:sldMk cId="1393550819" sldId="282"/>
        </pc:sldMkLst>
        <pc:spChg chg="mod">
          <ac:chgData name="Cathy" userId="4e21e26771b92a65" providerId="LiveId" clId="{4E04E749-A6BB-4025-A43E-45F82107DF1D}" dt="2021-09-10T06:51:02.089" v="1064"/>
          <ac:spMkLst>
            <pc:docMk/>
            <pc:sldMk cId="1393550819" sldId="282"/>
            <ac:spMk id="2" creationId="{23E848A8-1EF0-4195-A387-BFE0966AAAD7}"/>
          </ac:spMkLst>
        </pc:spChg>
        <pc:spChg chg="mod">
          <ac:chgData name="Cathy" userId="4e21e26771b92a65" providerId="LiveId" clId="{4E04E749-A6BB-4025-A43E-45F82107DF1D}" dt="2021-09-10T06:54:29.550" v="1119" actId="14100"/>
          <ac:spMkLst>
            <pc:docMk/>
            <pc:sldMk cId="1393550819" sldId="282"/>
            <ac:spMk id="3" creationId="{40A01B82-05DC-43A2-9608-CAAA6790C8EB}"/>
          </ac:spMkLst>
        </pc:spChg>
        <pc:picChg chg="add mod">
          <ac:chgData name="Cathy" userId="4e21e26771b92a65" providerId="LiveId" clId="{4E04E749-A6BB-4025-A43E-45F82107DF1D}" dt="2021-09-10T07:49:04.089" v="1844" actId="14100"/>
          <ac:picMkLst>
            <pc:docMk/>
            <pc:sldMk cId="1393550819" sldId="282"/>
            <ac:picMk id="6" creationId="{69572E45-92C1-4000-91D9-8D134D53D087}"/>
          </ac:picMkLst>
        </pc:picChg>
      </pc:sldChg>
      <pc:sldChg chg="addSp modSp new mod">
        <pc:chgData name="Cathy" userId="4e21e26771b92a65" providerId="LiveId" clId="{4E04E749-A6BB-4025-A43E-45F82107DF1D}" dt="2021-09-10T07:48:56.137" v="1843" actId="14100"/>
        <pc:sldMkLst>
          <pc:docMk/>
          <pc:sldMk cId="583851974" sldId="283"/>
        </pc:sldMkLst>
        <pc:spChg chg="mod">
          <ac:chgData name="Cathy" userId="4e21e26771b92a65" providerId="LiveId" clId="{4E04E749-A6BB-4025-A43E-45F82107DF1D}" dt="2021-09-10T06:57:20.219" v="1162"/>
          <ac:spMkLst>
            <pc:docMk/>
            <pc:sldMk cId="583851974" sldId="283"/>
            <ac:spMk id="2" creationId="{CC07B25E-C014-4A1B-859E-850019B925D8}"/>
          </ac:spMkLst>
        </pc:spChg>
        <pc:spChg chg="mod">
          <ac:chgData name="Cathy" userId="4e21e26771b92a65" providerId="LiveId" clId="{4E04E749-A6BB-4025-A43E-45F82107DF1D}" dt="2021-09-10T06:59:06.186" v="1173" actId="14100"/>
          <ac:spMkLst>
            <pc:docMk/>
            <pc:sldMk cId="583851974" sldId="283"/>
            <ac:spMk id="3" creationId="{838FA198-856B-46CA-81DD-4CD4B3C37E1A}"/>
          </ac:spMkLst>
        </pc:spChg>
        <pc:picChg chg="add mod">
          <ac:chgData name="Cathy" userId="4e21e26771b92a65" providerId="LiveId" clId="{4E04E749-A6BB-4025-A43E-45F82107DF1D}" dt="2021-09-10T07:48:56.137" v="1843" actId="14100"/>
          <ac:picMkLst>
            <pc:docMk/>
            <pc:sldMk cId="583851974" sldId="283"/>
            <ac:picMk id="6" creationId="{D910CC88-4488-4C77-B8C3-8E970E205F75}"/>
          </ac:picMkLst>
        </pc:picChg>
      </pc:sldChg>
      <pc:sldChg chg="addSp modSp new mod">
        <pc:chgData name="Cathy" userId="4e21e26771b92a65" providerId="LiveId" clId="{4E04E749-A6BB-4025-A43E-45F82107DF1D}" dt="2021-09-10T07:48:48.699" v="1842" actId="14100"/>
        <pc:sldMkLst>
          <pc:docMk/>
          <pc:sldMk cId="3282547298" sldId="284"/>
        </pc:sldMkLst>
        <pc:spChg chg="mod">
          <ac:chgData name="Cathy" userId="4e21e26771b92a65" providerId="LiveId" clId="{4E04E749-A6BB-4025-A43E-45F82107DF1D}" dt="2021-09-10T06:58:20.152" v="1164"/>
          <ac:spMkLst>
            <pc:docMk/>
            <pc:sldMk cId="3282547298" sldId="284"/>
            <ac:spMk id="2" creationId="{DF677DDE-CBC7-4AD7-81BE-F342534F3F98}"/>
          </ac:spMkLst>
        </pc:spChg>
        <pc:spChg chg="mod">
          <ac:chgData name="Cathy" userId="4e21e26771b92a65" providerId="LiveId" clId="{4E04E749-A6BB-4025-A43E-45F82107DF1D}" dt="2021-09-10T07:01:31.961" v="1212" actId="14100"/>
          <ac:spMkLst>
            <pc:docMk/>
            <pc:sldMk cId="3282547298" sldId="284"/>
            <ac:spMk id="3" creationId="{42D1A2BE-16C1-4557-8D6B-8BCFA845487A}"/>
          </ac:spMkLst>
        </pc:spChg>
        <pc:picChg chg="add mod">
          <ac:chgData name="Cathy" userId="4e21e26771b92a65" providerId="LiveId" clId="{4E04E749-A6BB-4025-A43E-45F82107DF1D}" dt="2021-09-10T07:48:48.699" v="1842" actId="14100"/>
          <ac:picMkLst>
            <pc:docMk/>
            <pc:sldMk cId="3282547298" sldId="284"/>
            <ac:picMk id="6" creationId="{968D0C57-FB44-405E-9145-F64F37A5C26C}"/>
          </ac:picMkLst>
        </pc:picChg>
      </pc:sldChg>
      <pc:sldChg chg="addSp modSp new mod">
        <pc:chgData name="Cathy" userId="4e21e26771b92a65" providerId="LiveId" clId="{4E04E749-A6BB-4025-A43E-45F82107DF1D}" dt="2021-09-10T07:48:37.592" v="1840" actId="14100"/>
        <pc:sldMkLst>
          <pc:docMk/>
          <pc:sldMk cId="3593088365" sldId="285"/>
        </pc:sldMkLst>
        <pc:spChg chg="mod">
          <ac:chgData name="Cathy" userId="4e21e26771b92a65" providerId="LiveId" clId="{4E04E749-A6BB-4025-A43E-45F82107DF1D}" dt="2021-09-10T07:12:36.953" v="1375"/>
          <ac:spMkLst>
            <pc:docMk/>
            <pc:sldMk cId="3593088365" sldId="285"/>
            <ac:spMk id="2" creationId="{70F8A419-E3F3-4542-B80E-14B931C1AE8A}"/>
          </ac:spMkLst>
        </pc:spChg>
        <pc:spChg chg="mod">
          <ac:chgData name="Cathy" userId="4e21e26771b92a65" providerId="LiveId" clId="{4E04E749-A6BB-4025-A43E-45F82107DF1D}" dt="2021-09-10T07:02:23.828" v="1236" actId="14100"/>
          <ac:spMkLst>
            <pc:docMk/>
            <pc:sldMk cId="3593088365" sldId="285"/>
            <ac:spMk id="3" creationId="{7D09DF1F-E13C-49FE-A43E-0BF39479FBA0}"/>
          </ac:spMkLst>
        </pc:spChg>
        <pc:picChg chg="add mod">
          <ac:chgData name="Cathy" userId="4e21e26771b92a65" providerId="LiveId" clId="{4E04E749-A6BB-4025-A43E-45F82107DF1D}" dt="2021-09-10T07:48:37.592" v="1840" actId="14100"/>
          <ac:picMkLst>
            <pc:docMk/>
            <pc:sldMk cId="3593088365" sldId="285"/>
            <ac:picMk id="6" creationId="{FB7BE2D3-DDE8-4121-99BD-B419A5F5293C}"/>
          </ac:picMkLst>
        </pc:picChg>
      </pc:sldChg>
      <pc:sldChg chg="addSp modSp new mod">
        <pc:chgData name="Cathy" userId="4e21e26771b92a65" providerId="LiveId" clId="{4E04E749-A6BB-4025-A43E-45F82107DF1D}" dt="2021-09-10T07:12:41.751" v="1376"/>
        <pc:sldMkLst>
          <pc:docMk/>
          <pc:sldMk cId="2455304866" sldId="286"/>
        </pc:sldMkLst>
        <pc:spChg chg="mod">
          <ac:chgData name="Cathy" userId="4e21e26771b92a65" providerId="LiveId" clId="{4E04E749-A6BB-4025-A43E-45F82107DF1D}" dt="2021-09-10T07:12:41.751" v="1376"/>
          <ac:spMkLst>
            <pc:docMk/>
            <pc:sldMk cId="2455304866" sldId="286"/>
            <ac:spMk id="2" creationId="{D6D855D7-17F1-4339-B058-32A10746D907}"/>
          </ac:spMkLst>
        </pc:spChg>
        <pc:spChg chg="mod">
          <ac:chgData name="Cathy" userId="4e21e26771b92a65" providerId="LiveId" clId="{4E04E749-A6BB-4025-A43E-45F82107DF1D}" dt="2021-09-10T07:04:19.645" v="1263" actId="14100"/>
          <ac:spMkLst>
            <pc:docMk/>
            <pc:sldMk cId="2455304866" sldId="286"/>
            <ac:spMk id="3" creationId="{FAA8E357-D893-474B-AAA0-270359642281}"/>
          </ac:spMkLst>
        </pc:spChg>
        <pc:picChg chg="add mod">
          <ac:chgData name="Cathy" userId="4e21e26771b92a65" providerId="LiveId" clId="{4E04E749-A6BB-4025-A43E-45F82107DF1D}" dt="2021-09-10T07:12:19.468" v="1374" actId="14861"/>
          <ac:picMkLst>
            <pc:docMk/>
            <pc:sldMk cId="2455304866" sldId="286"/>
            <ac:picMk id="6" creationId="{2AC98CC8-4604-42B6-A20E-F91B9C6E7D35}"/>
          </ac:picMkLst>
        </pc:picChg>
      </pc:sldChg>
      <pc:sldChg chg="addSp modSp new mod">
        <pc:chgData name="Cathy" userId="4e21e26771b92a65" providerId="LiveId" clId="{4E04E749-A6BB-4025-A43E-45F82107DF1D}" dt="2021-09-10T07:48:04.993" v="1838" actId="1036"/>
        <pc:sldMkLst>
          <pc:docMk/>
          <pc:sldMk cId="1957248280" sldId="287"/>
        </pc:sldMkLst>
        <pc:spChg chg="mod">
          <ac:chgData name="Cathy" userId="4e21e26771b92a65" providerId="LiveId" clId="{4E04E749-A6BB-4025-A43E-45F82107DF1D}" dt="2021-09-10T07:12:47.269" v="1377"/>
          <ac:spMkLst>
            <pc:docMk/>
            <pc:sldMk cId="1957248280" sldId="287"/>
            <ac:spMk id="2" creationId="{70EB3067-85DE-455B-9E0A-1EB21662034E}"/>
          </ac:spMkLst>
        </pc:spChg>
        <pc:spChg chg="mod">
          <ac:chgData name="Cathy" userId="4e21e26771b92a65" providerId="LiveId" clId="{4E04E749-A6BB-4025-A43E-45F82107DF1D}" dt="2021-09-10T07:08:47.919" v="1327" actId="14100"/>
          <ac:spMkLst>
            <pc:docMk/>
            <pc:sldMk cId="1957248280" sldId="287"/>
            <ac:spMk id="3" creationId="{081316CD-32B7-45E2-94BF-BD07324DA2B9}"/>
          </ac:spMkLst>
        </pc:spChg>
        <pc:spChg chg="add mod">
          <ac:chgData name="Cathy" userId="4e21e26771b92a65" providerId="LiveId" clId="{4E04E749-A6BB-4025-A43E-45F82107DF1D}" dt="2021-09-10T07:47:58.131" v="1832" actId="1036"/>
          <ac:spMkLst>
            <pc:docMk/>
            <pc:sldMk cId="1957248280" sldId="287"/>
            <ac:spMk id="10" creationId="{F55A45FD-D064-4DAE-912C-26AC85B5174F}"/>
          </ac:spMkLst>
        </pc:spChg>
        <pc:picChg chg="add mod">
          <ac:chgData name="Cathy" userId="4e21e26771b92a65" providerId="LiveId" clId="{4E04E749-A6BB-4025-A43E-45F82107DF1D}" dt="2021-09-10T07:48:04.993" v="1838" actId="1036"/>
          <ac:picMkLst>
            <pc:docMk/>
            <pc:sldMk cId="1957248280" sldId="287"/>
            <ac:picMk id="6" creationId="{5F2FE060-CE89-44AA-91BE-104290DF075F}"/>
          </ac:picMkLst>
        </pc:picChg>
        <pc:picChg chg="add mod">
          <ac:chgData name="Cathy" userId="4e21e26771b92a65" providerId="LiveId" clId="{4E04E749-A6BB-4025-A43E-45F82107DF1D}" dt="2021-09-10T07:47:50.435" v="1817" actId="1035"/>
          <ac:picMkLst>
            <pc:docMk/>
            <pc:sldMk cId="1957248280" sldId="287"/>
            <ac:picMk id="8" creationId="{2C57BEF3-39FB-462E-A7CB-BD69606BC29A}"/>
          </ac:picMkLst>
        </pc:picChg>
      </pc:sldChg>
      <pc:sldChg chg="addSp modSp new mod modAnim">
        <pc:chgData name="Cathy" userId="4e21e26771b92a65" providerId="LiveId" clId="{4E04E749-A6BB-4025-A43E-45F82107DF1D}" dt="2021-09-10T07:47:27.931" v="1792" actId="6549"/>
        <pc:sldMkLst>
          <pc:docMk/>
          <pc:sldMk cId="4224599544" sldId="288"/>
        </pc:sldMkLst>
        <pc:spChg chg="mod">
          <ac:chgData name="Cathy" userId="4e21e26771b92a65" providerId="LiveId" clId="{4E04E749-A6BB-4025-A43E-45F82107DF1D}" dt="2021-09-10T07:47:27.931" v="1792" actId="6549"/>
          <ac:spMkLst>
            <pc:docMk/>
            <pc:sldMk cId="4224599544" sldId="288"/>
            <ac:spMk id="2" creationId="{6E509FFA-1A06-418B-8DC0-2DC6EEF7D7D7}"/>
          </ac:spMkLst>
        </pc:spChg>
        <pc:spChg chg="mod">
          <ac:chgData name="Cathy" userId="4e21e26771b92a65" providerId="LiveId" clId="{4E04E749-A6BB-4025-A43E-45F82107DF1D}" dt="2021-09-10T07:18:11.641" v="1444" actId="14100"/>
          <ac:spMkLst>
            <pc:docMk/>
            <pc:sldMk cId="4224599544" sldId="288"/>
            <ac:spMk id="3" creationId="{9B9E0CAD-A80A-4711-A873-C86D89A1E0A8}"/>
          </ac:spMkLst>
        </pc:spChg>
        <pc:picChg chg="add mod">
          <ac:chgData name="Cathy" userId="4e21e26771b92a65" providerId="LiveId" clId="{4E04E749-A6BB-4025-A43E-45F82107DF1D}" dt="2021-09-10T07:19:58.215" v="1473" actId="14100"/>
          <ac:picMkLst>
            <pc:docMk/>
            <pc:sldMk cId="4224599544" sldId="288"/>
            <ac:picMk id="5" creationId="{47C6C099-41C9-4562-85BD-4C3C38E25410}"/>
          </ac:picMkLst>
        </pc:picChg>
      </pc:sldChg>
      <pc:sldChg chg="addSp modSp new mod modAnim">
        <pc:chgData name="Cathy" userId="4e21e26771b92a65" providerId="LiveId" clId="{4E04E749-A6BB-4025-A43E-45F82107DF1D}" dt="2021-09-10T07:47:23.147" v="1791" actId="6549"/>
        <pc:sldMkLst>
          <pc:docMk/>
          <pc:sldMk cId="2793229723" sldId="289"/>
        </pc:sldMkLst>
        <pc:spChg chg="mod">
          <ac:chgData name="Cathy" userId="4e21e26771b92a65" providerId="LiveId" clId="{4E04E749-A6BB-4025-A43E-45F82107DF1D}" dt="2021-09-10T07:47:23.147" v="1791" actId="6549"/>
          <ac:spMkLst>
            <pc:docMk/>
            <pc:sldMk cId="2793229723" sldId="289"/>
            <ac:spMk id="2" creationId="{559B6B28-5EB2-4628-8A55-024F8F230BCB}"/>
          </ac:spMkLst>
        </pc:spChg>
        <pc:spChg chg="mod">
          <ac:chgData name="Cathy" userId="4e21e26771b92a65" providerId="LiveId" clId="{4E04E749-A6BB-4025-A43E-45F82107DF1D}" dt="2021-09-10T07:19:08.919" v="1467" actId="14100"/>
          <ac:spMkLst>
            <pc:docMk/>
            <pc:sldMk cId="2793229723" sldId="289"/>
            <ac:spMk id="3" creationId="{06689C68-EFEB-4CF6-801E-0203415F711D}"/>
          </ac:spMkLst>
        </pc:spChg>
        <pc:picChg chg="add mod">
          <ac:chgData name="Cathy" userId="4e21e26771b92a65" providerId="LiveId" clId="{4E04E749-A6BB-4025-A43E-45F82107DF1D}" dt="2021-09-10T07:19:47.850" v="1471" actId="1076"/>
          <ac:picMkLst>
            <pc:docMk/>
            <pc:sldMk cId="2793229723" sldId="289"/>
            <ac:picMk id="5" creationId="{7CEBF86D-25C6-43A3-8841-6F01FF2EE005}"/>
          </ac:picMkLst>
        </pc:picChg>
      </pc:sldChg>
      <pc:sldChg chg="addSp modSp new mod modAnim">
        <pc:chgData name="Cathy" userId="4e21e26771b92a65" providerId="LiveId" clId="{4E04E749-A6BB-4025-A43E-45F82107DF1D}" dt="2021-09-10T07:47:17.700" v="1790" actId="20577"/>
        <pc:sldMkLst>
          <pc:docMk/>
          <pc:sldMk cId="3764936233" sldId="290"/>
        </pc:sldMkLst>
        <pc:spChg chg="mod">
          <ac:chgData name="Cathy" userId="4e21e26771b92a65" providerId="LiveId" clId="{4E04E749-A6BB-4025-A43E-45F82107DF1D}" dt="2021-09-10T07:47:17.700" v="1790" actId="20577"/>
          <ac:spMkLst>
            <pc:docMk/>
            <pc:sldMk cId="3764936233" sldId="290"/>
            <ac:spMk id="2" creationId="{A44CF0F8-05A8-452B-9614-55A5A42052EC}"/>
          </ac:spMkLst>
        </pc:spChg>
        <pc:spChg chg="mod">
          <ac:chgData name="Cathy" userId="4e21e26771b92a65" providerId="LiveId" clId="{4E04E749-A6BB-4025-A43E-45F82107DF1D}" dt="2021-09-10T07:27:36.336" v="1625" actId="14100"/>
          <ac:spMkLst>
            <pc:docMk/>
            <pc:sldMk cId="3764936233" sldId="290"/>
            <ac:spMk id="3" creationId="{71FBD240-F56E-4233-9C6D-547C3B496BCE}"/>
          </ac:spMkLst>
        </pc:spChg>
        <pc:picChg chg="add mod">
          <ac:chgData name="Cathy" userId="4e21e26771b92a65" providerId="LiveId" clId="{4E04E749-A6BB-4025-A43E-45F82107DF1D}" dt="2021-09-10T07:27:18.291" v="1621" actId="1076"/>
          <ac:picMkLst>
            <pc:docMk/>
            <pc:sldMk cId="3764936233" sldId="290"/>
            <ac:picMk id="5" creationId="{35C72FB0-68E1-4114-BD5C-01335DA140AD}"/>
          </ac:picMkLst>
        </pc:picChg>
      </pc:sldChg>
      <pc:sldChg chg="addSp modSp new mod modAnim">
        <pc:chgData name="Cathy" userId="4e21e26771b92a65" providerId="LiveId" clId="{4E04E749-A6BB-4025-A43E-45F82107DF1D}" dt="2021-09-10T07:46:56.452" v="1786" actId="255"/>
        <pc:sldMkLst>
          <pc:docMk/>
          <pc:sldMk cId="561518918" sldId="291"/>
        </pc:sldMkLst>
        <pc:spChg chg="mod">
          <ac:chgData name="Cathy" userId="4e21e26771b92a65" providerId="LiveId" clId="{4E04E749-A6BB-4025-A43E-45F82107DF1D}" dt="2021-09-10T07:46:56.452" v="1786" actId="255"/>
          <ac:spMkLst>
            <pc:docMk/>
            <pc:sldMk cId="561518918" sldId="291"/>
            <ac:spMk id="2" creationId="{652376F7-BEB1-465C-80C6-28719A902940}"/>
          </ac:spMkLst>
        </pc:spChg>
        <pc:spChg chg="mod">
          <ac:chgData name="Cathy" userId="4e21e26771b92a65" providerId="LiveId" clId="{4E04E749-A6BB-4025-A43E-45F82107DF1D}" dt="2021-09-10T07:22:36.978" v="1507" actId="14100"/>
          <ac:spMkLst>
            <pc:docMk/>
            <pc:sldMk cId="561518918" sldId="291"/>
            <ac:spMk id="3" creationId="{E055DA4C-0CA8-4370-992B-10714B043169}"/>
          </ac:spMkLst>
        </pc:spChg>
        <pc:picChg chg="add mod modCrop">
          <ac:chgData name="Cathy" userId="4e21e26771b92a65" providerId="LiveId" clId="{4E04E749-A6BB-4025-A43E-45F82107DF1D}" dt="2021-09-10T07:30:08.455" v="1628" actId="14100"/>
          <ac:picMkLst>
            <pc:docMk/>
            <pc:sldMk cId="561518918" sldId="291"/>
            <ac:picMk id="5" creationId="{418C8BE9-F99E-4A32-956D-3B1D3E0C2982}"/>
          </ac:picMkLst>
        </pc:picChg>
      </pc:sldChg>
      <pc:sldChg chg="new del">
        <pc:chgData name="Cathy" userId="4e21e26771b92a65" providerId="LiveId" clId="{4E04E749-A6BB-4025-A43E-45F82107DF1D}" dt="2021-09-10T07:23:24.834" v="1550" actId="680"/>
        <pc:sldMkLst>
          <pc:docMk/>
          <pc:sldMk cId="1479961811" sldId="292"/>
        </pc:sldMkLst>
      </pc:sldChg>
      <pc:sldChg chg="addSp modSp new mod modAnim">
        <pc:chgData name="Cathy" userId="4e21e26771b92a65" providerId="LiveId" clId="{4E04E749-A6BB-4025-A43E-45F82107DF1D}" dt="2021-09-10T07:47:09.141" v="1789" actId="20577"/>
        <pc:sldMkLst>
          <pc:docMk/>
          <pc:sldMk cId="3480461248" sldId="292"/>
        </pc:sldMkLst>
        <pc:spChg chg="mod">
          <ac:chgData name="Cathy" userId="4e21e26771b92a65" providerId="LiveId" clId="{4E04E749-A6BB-4025-A43E-45F82107DF1D}" dt="2021-09-10T07:47:09.141" v="1789" actId="20577"/>
          <ac:spMkLst>
            <pc:docMk/>
            <pc:sldMk cId="3480461248" sldId="292"/>
            <ac:spMk id="2" creationId="{5719BF76-78D1-4586-81E1-6E7A296857D9}"/>
          </ac:spMkLst>
        </pc:spChg>
        <pc:spChg chg="mod">
          <ac:chgData name="Cathy" userId="4e21e26771b92a65" providerId="LiveId" clId="{4E04E749-A6BB-4025-A43E-45F82107DF1D}" dt="2021-09-10T07:25:46.796" v="1610" actId="6549"/>
          <ac:spMkLst>
            <pc:docMk/>
            <pc:sldMk cId="3480461248" sldId="292"/>
            <ac:spMk id="3" creationId="{B210F7F7-3933-45A5-9E1B-AD2BD44B1475}"/>
          </ac:spMkLst>
        </pc:spChg>
        <pc:picChg chg="add mod">
          <ac:chgData name="Cathy" userId="4e21e26771b92a65" providerId="LiveId" clId="{4E04E749-A6BB-4025-A43E-45F82107DF1D}" dt="2021-09-10T07:25:07.386" v="1577" actId="1076"/>
          <ac:picMkLst>
            <pc:docMk/>
            <pc:sldMk cId="3480461248" sldId="292"/>
            <ac:picMk id="5" creationId="{79A1FC19-F328-4523-BC4C-029E93037C23}"/>
          </ac:picMkLst>
        </pc:picChg>
      </pc:sldChg>
      <pc:sldChg chg="new del">
        <pc:chgData name="Cathy" userId="4e21e26771b92a65" providerId="LiveId" clId="{4E04E749-A6BB-4025-A43E-45F82107DF1D}" dt="2021-09-10T07:31:55.952" v="1650" actId="680"/>
        <pc:sldMkLst>
          <pc:docMk/>
          <pc:sldMk cId="2083287443" sldId="293"/>
        </pc:sldMkLst>
      </pc:sldChg>
      <pc:sldChg chg="addSp delSp modSp new mod">
        <pc:chgData name="Cathy" userId="4e21e26771b92a65" providerId="LiveId" clId="{4E04E749-A6BB-4025-A43E-45F82107DF1D}" dt="2021-09-10T07:44:42.304" v="1763" actId="20577"/>
        <pc:sldMkLst>
          <pc:docMk/>
          <pc:sldMk cId="3275205246" sldId="293"/>
        </pc:sldMkLst>
        <pc:spChg chg="mod">
          <ac:chgData name="Cathy" userId="4e21e26771b92a65" providerId="LiveId" clId="{4E04E749-A6BB-4025-A43E-45F82107DF1D}" dt="2021-09-10T07:44:42.304" v="1763" actId="20577"/>
          <ac:spMkLst>
            <pc:docMk/>
            <pc:sldMk cId="3275205246" sldId="293"/>
            <ac:spMk id="2" creationId="{74FBD73C-4BC7-4C48-B06B-90CDC4F69B05}"/>
          </ac:spMkLst>
        </pc:spChg>
        <pc:spChg chg="del mod">
          <ac:chgData name="Cathy" userId="4e21e26771b92a65" providerId="LiveId" clId="{4E04E749-A6BB-4025-A43E-45F82107DF1D}" dt="2021-09-10T07:34:25.415" v="1670" actId="12084"/>
          <ac:spMkLst>
            <pc:docMk/>
            <pc:sldMk cId="3275205246" sldId="293"/>
            <ac:spMk id="3" creationId="{E2703E65-61B3-4C1E-AD39-0B278C41A41B}"/>
          </ac:spMkLst>
        </pc:spChg>
        <pc:graphicFrameChg chg="add mod">
          <ac:chgData name="Cathy" userId="4e21e26771b92a65" providerId="LiveId" clId="{4E04E749-A6BB-4025-A43E-45F82107DF1D}" dt="2021-09-10T07:44:21.765" v="1738"/>
          <ac:graphicFrameMkLst>
            <pc:docMk/>
            <pc:sldMk cId="3275205246" sldId="293"/>
            <ac:graphicFrameMk id="5" creationId="{EB34037A-3630-47CC-9F56-D6824F614AF2}"/>
          </ac:graphicFrameMkLst>
        </pc:graphicFrameChg>
      </pc:sldChg>
      <pc:sldChg chg="addSp delSp modSp new mod">
        <pc:chgData name="Cathy" userId="4e21e26771b92a65" providerId="LiveId" clId="{4E04E749-A6BB-4025-A43E-45F82107DF1D}" dt="2021-09-10T08:10:29.107" v="2238" actId="14100"/>
        <pc:sldMkLst>
          <pc:docMk/>
          <pc:sldMk cId="2683119749" sldId="294"/>
        </pc:sldMkLst>
        <pc:spChg chg="mod">
          <ac:chgData name="Cathy" userId="4e21e26771b92a65" providerId="LiveId" clId="{4E04E749-A6BB-4025-A43E-45F82107DF1D}" dt="2021-09-10T08:04:56.407" v="2106"/>
          <ac:spMkLst>
            <pc:docMk/>
            <pc:sldMk cId="2683119749" sldId="294"/>
            <ac:spMk id="2" creationId="{7CCE46DB-8A32-4747-8984-FB53C71130C6}"/>
          </ac:spMkLst>
        </pc:spChg>
        <pc:spChg chg="mod">
          <ac:chgData name="Cathy" userId="4e21e26771b92a65" providerId="LiveId" clId="{4E04E749-A6BB-4025-A43E-45F82107DF1D}" dt="2021-09-10T08:10:23.958" v="2237" actId="14100"/>
          <ac:spMkLst>
            <pc:docMk/>
            <pc:sldMk cId="2683119749" sldId="294"/>
            <ac:spMk id="3" creationId="{A7AC7CEE-EA0E-40F5-83C5-9EAED04EFC19}"/>
          </ac:spMkLst>
        </pc:spChg>
        <pc:picChg chg="add del mod modCrop">
          <ac:chgData name="Cathy" userId="4e21e26771b92a65" providerId="LiveId" clId="{4E04E749-A6BB-4025-A43E-45F82107DF1D}" dt="2021-09-10T08:06:36.308" v="2121" actId="931"/>
          <ac:picMkLst>
            <pc:docMk/>
            <pc:sldMk cId="2683119749" sldId="294"/>
            <ac:picMk id="6" creationId="{43A7BACE-AA41-4716-8C6A-58A0B1CEF6CB}"/>
          </ac:picMkLst>
        </pc:picChg>
        <pc:picChg chg="add mod">
          <ac:chgData name="Cathy" userId="4e21e26771b92a65" providerId="LiveId" clId="{4E04E749-A6BB-4025-A43E-45F82107DF1D}" dt="2021-09-10T08:10:29.107" v="2238" actId="14100"/>
          <ac:picMkLst>
            <pc:docMk/>
            <pc:sldMk cId="2683119749" sldId="294"/>
            <ac:picMk id="8" creationId="{7FD07DAE-6FB4-4267-ABE5-34C4B0F040E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8C5A8C-6258-4822-8C0F-AF05011EF8A1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A2F29DD-88B8-4C13-BC37-D1FE22DA8FBE}">
      <dgm:prSet phldrT="[Text]" custT="1"/>
      <dgm:spPr/>
      <dgm:t>
        <a:bodyPr/>
        <a:lstStyle/>
        <a:p>
          <a:r>
            <a:rPr lang="en-US" sz="1200" b="1" i="0" baseline="0" dirty="0">
              <a:latin typeface="Arial" panose="020B0604020202020204" pitchFamily="34" charset="0"/>
              <a:cs typeface="Arial" panose="020B0604020202020204" pitchFamily="34" charset="0"/>
            </a:rPr>
            <a:t>What Was Supposed to Happen?</a:t>
          </a:r>
        </a:p>
        <a:p>
          <a:r>
            <a:rPr lang="en-US" sz="1000" b="0" i="0" baseline="0" dirty="0">
              <a:latin typeface="Arial" panose="020B0604020202020204" pitchFamily="34" charset="0"/>
              <a:cs typeface="Arial" panose="020B0604020202020204" pitchFamily="34" charset="0"/>
            </a:rPr>
            <a:t>All users like Admin, Pharmacist, Customer, other System Users should have individual user controls/modules/classes.</a:t>
          </a:r>
        </a:p>
        <a:p>
          <a:endParaRPr lang="en-US" sz="1000" b="0" i="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000" b="0" i="0" baseline="0" dirty="0">
              <a:latin typeface="Arial" panose="020B0604020202020204" pitchFamily="34" charset="0"/>
              <a:cs typeface="Arial" panose="020B0604020202020204" pitchFamily="34" charset="0"/>
            </a:rPr>
            <a:t>All functionalities for each user type should be included in the program/ code</a:t>
          </a:r>
          <a:endParaRPr lang="en-US" sz="1000" dirty="0"/>
        </a:p>
      </dgm:t>
    </dgm:pt>
    <dgm:pt modelId="{B9ECA9E0-5E4B-45AB-A273-75B830BE4191}" type="parTrans" cxnId="{FDA14CCE-23AD-4ED3-A44D-0075FD7273BD}">
      <dgm:prSet/>
      <dgm:spPr/>
      <dgm:t>
        <a:bodyPr/>
        <a:lstStyle/>
        <a:p>
          <a:endParaRPr lang="en-US"/>
        </a:p>
      </dgm:t>
    </dgm:pt>
    <dgm:pt modelId="{5A100B54-CD20-437C-853D-C6E5619B71B0}" type="sibTrans" cxnId="{FDA14CCE-23AD-4ED3-A44D-0075FD7273BD}">
      <dgm:prSet/>
      <dgm:spPr/>
      <dgm:t>
        <a:bodyPr/>
        <a:lstStyle/>
        <a:p>
          <a:endParaRPr lang="en-US"/>
        </a:p>
      </dgm:t>
    </dgm:pt>
    <dgm:pt modelId="{1A9D498B-F3DB-4498-9E31-8CD290CF7B6E}">
      <dgm:prSet phldrT="[Text]" custT="1"/>
      <dgm:spPr/>
      <dgm:t>
        <a:bodyPr/>
        <a:lstStyle/>
        <a:p>
          <a:r>
            <a:rPr lang="en-US" sz="1200" b="1" i="0" baseline="0" dirty="0">
              <a:latin typeface="Arial" panose="020B0604020202020204" pitchFamily="34" charset="0"/>
              <a:cs typeface="Arial" panose="020B0604020202020204" pitchFamily="34" charset="0"/>
            </a:rPr>
            <a:t>What Actually Happened?</a:t>
          </a:r>
        </a:p>
        <a:p>
          <a:r>
            <a:rPr lang="en-US" sz="1000" b="0" i="0" baseline="0" dirty="0">
              <a:latin typeface="Arial" panose="020B0604020202020204" pitchFamily="34" charset="0"/>
              <a:cs typeface="Arial" panose="020B0604020202020204" pitchFamily="34" charset="0"/>
            </a:rPr>
            <a:t>Main system users: Admin and Pharmacist, user controls were included in the program as individual classes.</a:t>
          </a:r>
        </a:p>
        <a:p>
          <a:r>
            <a:rPr lang="en-US" sz="1000" b="0" i="0" baseline="0" dirty="0">
              <a:latin typeface="Arial" panose="020B0604020202020204" pitchFamily="34" charset="0"/>
              <a:cs typeface="Arial" panose="020B0604020202020204" pitchFamily="34" charset="0"/>
            </a:rPr>
            <a:t>85-90% of the main and extended functionalities were created in the program as methods of their respective classes.</a:t>
          </a:r>
        </a:p>
        <a:p>
          <a:r>
            <a:rPr lang="en-US" sz="1000" b="0" i="0" baseline="0" dirty="0">
              <a:latin typeface="Arial" panose="020B0604020202020204" pitchFamily="34" charset="0"/>
              <a:cs typeface="Arial" panose="020B0604020202020204" pitchFamily="34" charset="0"/>
            </a:rPr>
            <a:t>Program is 85% completed and functional.</a:t>
          </a:r>
          <a:endParaRPr lang="en-US" sz="1000" dirty="0"/>
        </a:p>
      </dgm:t>
    </dgm:pt>
    <dgm:pt modelId="{54D50091-3E6E-4FBA-9246-79E4AE81474B}" type="parTrans" cxnId="{857DE3AA-4DE2-4446-AC35-24C267907135}">
      <dgm:prSet/>
      <dgm:spPr/>
      <dgm:t>
        <a:bodyPr/>
        <a:lstStyle/>
        <a:p>
          <a:endParaRPr lang="en-US"/>
        </a:p>
      </dgm:t>
    </dgm:pt>
    <dgm:pt modelId="{8CBE049E-A22B-4AC7-9BC2-55F7AF9BE3F0}" type="sibTrans" cxnId="{857DE3AA-4DE2-4446-AC35-24C267907135}">
      <dgm:prSet/>
      <dgm:spPr/>
      <dgm:t>
        <a:bodyPr/>
        <a:lstStyle/>
        <a:p>
          <a:endParaRPr lang="en-US"/>
        </a:p>
      </dgm:t>
    </dgm:pt>
    <dgm:pt modelId="{9504A8D6-4EE2-4EAF-BBF4-F087BE8F2E51}">
      <dgm:prSet phldrT="[Text]"/>
      <dgm:spPr/>
      <dgm:t>
        <a:bodyPr/>
        <a:lstStyle/>
        <a:p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Why Was There A Difference?</a:t>
          </a:r>
        </a:p>
        <a:p>
          <a:endParaRPr lang="en-US" b="0" i="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There were some constraints involved such as:</a:t>
          </a:r>
        </a:p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short timescale,</a:t>
          </a:r>
        </a:p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lack of resources like computing power of my hardware,</a:t>
          </a:r>
        </a:p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and plenty of bugs to find and fix.</a:t>
          </a:r>
          <a:endParaRPr lang="en-US" dirty="0"/>
        </a:p>
      </dgm:t>
    </dgm:pt>
    <dgm:pt modelId="{7C55A0D6-8013-4DD3-B965-49CCCC3456D5}" type="parTrans" cxnId="{118FAC81-05E0-4F38-8160-0ACD53E65AD9}">
      <dgm:prSet/>
      <dgm:spPr/>
      <dgm:t>
        <a:bodyPr/>
        <a:lstStyle/>
        <a:p>
          <a:endParaRPr lang="en-US"/>
        </a:p>
      </dgm:t>
    </dgm:pt>
    <dgm:pt modelId="{97CC9B73-38B2-45AA-8FEA-E34631D7992F}" type="sibTrans" cxnId="{118FAC81-05E0-4F38-8160-0ACD53E65AD9}">
      <dgm:prSet/>
      <dgm:spPr/>
      <dgm:t>
        <a:bodyPr/>
        <a:lstStyle/>
        <a:p>
          <a:endParaRPr lang="en-US"/>
        </a:p>
      </dgm:t>
    </dgm:pt>
    <dgm:pt modelId="{D2D0944B-6BA9-455F-AFCD-D0006D3B1551}">
      <dgm:prSet phldrT="[Text]"/>
      <dgm:spPr/>
      <dgm:t>
        <a:bodyPr/>
        <a:lstStyle/>
        <a:p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What Can I Learn From This?</a:t>
          </a:r>
        </a:p>
        <a:p>
          <a:endParaRPr lang="en-US" b="0" i="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Improve my time management skills; I should allot more time than what I originally anticipate in finishing my work. </a:t>
          </a:r>
        </a:p>
        <a:p>
          <a:endParaRPr lang="en-US" b="0" i="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Improve my coding skills. </a:t>
          </a:r>
        </a:p>
        <a:p>
          <a:endParaRPr lang="en-US" b="0" i="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Plan better</a:t>
          </a:r>
          <a:endParaRPr lang="en-US" dirty="0"/>
        </a:p>
      </dgm:t>
    </dgm:pt>
    <dgm:pt modelId="{F59F3FF7-2CB9-4AFC-BFC8-B804DF4B7D28}" type="parTrans" cxnId="{85EAC07A-DAEC-4405-B119-E0BE9635E2D3}">
      <dgm:prSet/>
      <dgm:spPr/>
      <dgm:t>
        <a:bodyPr/>
        <a:lstStyle/>
        <a:p>
          <a:endParaRPr lang="en-US"/>
        </a:p>
      </dgm:t>
    </dgm:pt>
    <dgm:pt modelId="{8E406CF4-2A4C-426A-9AFD-AAB807E52F01}" type="sibTrans" cxnId="{85EAC07A-DAEC-4405-B119-E0BE9635E2D3}">
      <dgm:prSet/>
      <dgm:spPr/>
      <dgm:t>
        <a:bodyPr/>
        <a:lstStyle/>
        <a:p>
          <a:endParaRPr lang="en-US"/>
        </a:p>
      </dgm:t>
    </dgm:pt>
    <dgm:pt modelId="{9C1AE1E8-3E5A-49A1-9737-10D76B39D618}" type="pres">
      <dgm:prSet presAssocID="{DA8C5A8C-6258-4822-8C0F-AF05011EF8A1}" presName="diagram" presStyleCnt="0">
        <dgm:presLayoutVars>
          <dgm:dir/>
          <dgm:resizeHandles val="exact"/>
        </dgm:presLayoutVars>
      </dgm:prSet>
      <dgm:spPr/>
    </dgm:pt>
    <dgm:pt modelId="{39A65EC0-2117-42BD-9A46-E2D701C020D4}" type="pres">
      <dgm:prSet presAssocID="{5A2F29DD-88B8-4C13-BC37-D1FE22DA8FBE}" presName="node" presStyleLbl="node1" presStyleIdx="0" presStyleCnt="4" custScaleX="127062" custScaleY="147556">
        <dgm:presLayoutVars>
          <dgm:bulletEnabled val="1"/>
        </dgm:presLayoutVars>
      </dgm:prSet>
      <dgm:spPr/>
    </dgm:pt>
    <dgm:pt modelId="{893ECFD5-9420-49C6-BFC3-D77233F95164}" type="pres">
      <dgm:prSet presAssocID="{5A100B54-CD20-437C-853D-C6E5619B71B0}" presName="sibTrans" presStyleCnt="0"/>
      <dgm:spPr/>
    </dgm:pt>
    <dgm:pt modelId="{1967810E-EB74-4879-87B5-D1A59C9A4F23}" type="pres">
      <dgm:prSet presAssocID="{1A9D498B-F3DB-4498-9E31-8CD290CF7B6E}" presName="node" presStyleLbl="node1" presStyleIdx="1" presStyleCnt="4" custScaleX="131371" custScaleY="149564">
        <dgm:presLayoutVars>
          <dgm:bulletEnabled val="1"/>
        </dgm:presLayoutVars>
      </dgm:prSet>
      <dgm:spPr/>
    </dgm:pt>
    <dgm:pt modelId="{4082D86C-347D-49EB-98B3-C9E71F22EED0}" type="pres">
      <dgm:prSet presAssocID="{8CBE049E-A22B-4AC7-9BC2-55F7AF9BE3F0}" presName="sibTrans" presStyleCnt="0"/>
      <dgm:spPr/>
    </dgm:pt>
    <dgm:pt modelId="{3F5E808A-4CF1-4177-909F-7A68A718B097}" type="pres">
      <dgm:prSet presAssocID="{9504A8D6-4EE2-4EAF-BBF4-F087BE8F2E51}" presName="node" presStyleLbl="node1" presStyleIdx="2" presStyleCnt="4" custScaleX="127177" custScaleY="143061" custLinFactNeighborX="297" custLinFactNeighborY="290">
        <dgm:presLayoutVars>
          <dgm:bulletEnabled val="1"/>
        </dgm:presLayoutVars>
      </dgm:prSet>
      <dgm:spPr/>
    </dgm:pt>
    <dgm:pt modelId="{B52D6CE8-9B2B-4E80-A161-8EB29665BA08}" type="pres">
      <dgm:prSet presAssocID="{97CC9B73-38B2-45AA-8FEA-E34631D7992F}" presName="sibTrans" presStyleCnt="0"/>
      <dgm:spPr/>
    </dgm:pt>
    <dgm:pt modelId="{35040F79-F7EB-47CA-A819-D77B7C1DA6C3}" type="pres">
      <dgm:prSet presAssocID="{D2D0944B-6BA9-455F-AFCD-D0006D3B1551}" presName="node" presStyleLbl="node1" presStyleIdx="3" presStyleCnt="4" custScaleX="133731" custScaleY="143477">
        <dgm:presLayoutVars>
          <dgm:bulletEnabled val="1"/>
        </dgm:presLayoutVars>
      </dgm:prSet>
      <dgm:spPr/>
    </dgm:pt>
  </dgm:ptLst>
  <dgm:cxnLst>
    <dgm:cxn modelId="{9A4A0801-1A28-4027-AB53-8140022CF6B9}" type="presOf" srcId="{DA8C5A8C-6258-4822-8C0F-AF05011EF8A1}" destId="{9C1AE1E8-3E5A-49A1-9737-10D76B39D618}" srcOrd="0" destOrd="0" presId="urn:microsoft.com/office/officeart/2005/8/layout/default"/>
    <dgm:cxn modelId="{7A308C71-4214-400E-A3E4-5339C17D25EB}" type="presOf" srcId="{1A9D498B-F3DB-4498-9E31-8CD290CF7B6E}" destId="{1967810E-EB74-4879-87B5-D1A59C9A4F23}" srcOrd="0" destOrd="0" presId="urn:microsoft.com/office/officeart/2005/8/layout/default"/>
    <dgm:cxn modelId="{85EAC07A-DAEC-4405-B119-E0BE9635E2D3}" srcId="{DA8C5A8C-6258-4822-8C0F-AF05011EF8A1}" destId="{D2D0944B-6BA9-455F-AFCD-D0006D3B1551}" srcOrd="3" destOrd="0" parTransId="{F59F3FF7-2CB9-4AFC-BFC8-B804DF4B7D28}" sibTransId="{8E406CF4-2A4C-426A-9AFD-AAB807E52F01}"/>
    <dgm:cxn modelId="{118FAC81-05E0-4F38-8160-0ACD53E65AD9}" srcId="{DA8C5A8C-6258-4822-8C0F-AF05011EF8A1}" destId="{9504A8D6-4EE2-4EAF-BBF4-F087BE8F2E51}" srcOrd="2" destOrd="0" parTransId="{7C55A0D6-8013-4DD3-B965-49CCCC3456D5}" sibTransId="{97CC9B73-38B2-45AA-8FEA-E34631D7992F}"/>
    <dgm:cxn modelId="{22AD27A8-3AA8-4881-BCD3-45359BD21AE5}" type="presOf" srcId="{5A2F29DD-88B8-4C13-BC37-D1FE22DA8FBE}" destId="{39A65EC0-2117-42BD-9A46-E2D701C020D4}" srcOrd="0" destOrd="0" presId="urn:microsoft.com/office/officeart/2005/8/layout/default"/>
    <dgm:cxn modelId="{857DE3AA-4DE2-4446-AC35-24C267907135}" srcId="{DA8C5A8C-6258-4822-8C0F-AF05011EF8A1}" destId="{1A9D498B-F3DB-4498-9E31-8CD290CF7B6E}" srcOrd="1" destOrd="0" parTransId="{54D50091-3E6E-4FBA-9246-79E4AE81474B}" sibTransId="{8CBE049E-A22B-4AC7-9BC2-55F7AF9BE3F0}"/>
    <dgm:cxn modelId="{9B669FBA-B090-418D-9C33-5A1FD9177D70}" type="presOf" srcId="{D2D0944B-6BA9-455F-AFCD-D0006D3B1551}" destId="{35040F79-F7EB-47CA-A819-D77B7C1DA6C3}" srcOrd="0" destOrd="0" presId="urn:microsoft.com/office/officeart/2005/8/layout/default"/>
    <dgm:cxn modelId="{FDA14CCE-23AD-4ED3-A44D-0075FD7273BD}" srcId="{DA8C5A8C-6258-4822-8C0F-AF05011EF8A1}" destId="{5A2F29DD-88B8-4C13-BC37-D1FE22DA8FBE}" srcOrd="0" destOrd="0" parTransId="{B9ECA9E0-5E4B-45AB-A273-75B830BE4191}" sibTransId="{5A100B54-CD20-437C-853D-C6E5619B71B0}"/>
    <dgm:cxn modelId="{5BB011F0-53DB-4CFD-B4AA-FF153EB92F79}" type="presOf" srcId="{9504A8D6-4EE2-4EAF-BBF4-F087BE8F2E51}" destId="{3F5E808A-4CF1-4177-909F-7A68A718B097}" srcOrd="0" destOrd="0" presId="urn:microsoft.com/office/officeart/2005/8/layout/default"/>
    <dgm:cxn modelId="{DD3F9B12-738E-4149-8DD4-A528D2F72E5F}" type="presParOf" srcId="{9C1AE1E8-3E5A-49A1-9737-10D76B39D618}" destId="{39A65EC0-2117-42BD-9A46-E2D701C020D4}" srcOrd="0" destOrd="0" presId="urn:microsoft.com/office/officeart/2005/8/layout/default"/>
    <dgm:cxn modelId="{76FA39DC-DA02-407D-8465-E1C247A7F21A}" type="presParOf" srcId="{9C1AE1E8-3E5A-49A1-9737-10D76B39D618}" destId="{893ECFD5-9420-49C6-BFC3-D77233F95164}" srcOrd="1" destOrd="0" presId="urn:microsoft.com/office/officeart/2005/8/layout/default"/>
    <dgm:cxn modelId="{D2200C52-702E-4A3F-9C84-ECABF2BF274F}" type="presParOf" srcId="{9C1AE1E8-3E5A-49A1-9737-10D76B39D618}" destId="{1967810E-EB74-4879-87B5-D1A59C9A4F23}" srcOrd="2" destOrd="0" presId="urn:microsoft.com/office/officeart/2005/8/layout/default"/>
    <dgm:cxn modelId="{1A853573-A058-4E02-BFE6-4B21B3FA003A}" type="presParOf" srcId="{9C1AE1E8-3E5A-49A1-9737-10D76B39D618}" destId="{4082D86C-347D-49EB-98B3-C9E71F22EED0}" srcOrd="3" destOrd="0" presId="urn:microsoft.com/office/officeart/2005/8/layout/default"/>
    <dgm:cxn modelId="{BBFF314D-190D-4A4F-8D64-2349441F9F37}" type="presParOf" srcId="{9C1AE1E8-3E5A-49A1-9737-10D76B39D618}" destId="{3F5E808A-4CF1-4177-909F-7A68A718B097}" srcOrd="4" destOrd="0" presId="urn:microsoft.com/office/officeart/2005/8/layout/default"/>
    <dgm:cxn modelId="{3E241DFD-3CF9-47BD-9685-F0D06A50E6ED}" type="presParOf" srcId="{9C1AE1E8-3E5A-49A1-9737-10D76B39D618}" destId="{B52D6CE8-9B2B-4E80-A161-8EB29665BA08}" srcOrd="5" destOrd="0" presId="urn:microsoft.com/office/officeart/2005/8/layout/default"/>
    <dgm:cxn modelId="{48B6E323-E930-41FB-866E-CE6BCB60602F}" type="presParOf" srcId="{9C1AE1E8-3E5A-49A1-9737-10D76B39D618}" destId="{35040F79-F7EB-47CA-A819-D77B7C1DA6C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65EC0-2117-42BD-9A46-E2D701C020D4}">
      <dsp:nvSpPr>
        <dsp:cNvPr id="0" name=""/>
        <dsp:cNvSpPr/>
      </dsp:nvSpPr>
      <dsp:spPr>
        <a:xfrm>
          <a:off x="1175118" y="12862"/>
          <a:ext cx="2338522" cy="16294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What Was Supposed to Happen?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All users like Admin, Pharmacist, Customer, other System Users should have individual user controls/modules/classes.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i="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All functionalities for each user type should be included in the program/ code</a:t>
          </a:r>
          <a:endParaRPr lang="en-US" sz="1000" kern="1200" dirty="0"/>
        </a:p>
      </dsp:txBody>
      <dsp:txXfrm>
        <a:off x="1175118" y="12862"/>
        <a:ext cx="2338522" cy="1629423"/>
      </dsp:txXfrm>
    </dsp:sp>
    <dsp:sp modelId="{1967810E-EB74-4879-87B5-D1A59C9A4F23}">
      <dsp:nvSpPr>
        <dsp:cNvPr id="0" name=""/>
        <dsp:cNvSpPr/>
      </dsp:nvSpPr>
      <dsp:spPr>
        <a:xfrm>
          <a:off x="3697687" y="1775"/>
          <a:ext cx="2417827" cy="1651597"/>
        </a:xfrm>
        <a:prstGeom prst="rect">
          <a:avLst/>
        </a:prstGeom>
        <a:solidFill>
          <a:schemeClr val="accent4">
            <a:hueOff val="1169395"/>
            <a:satOff val="2842"/>
            <a:lumOff val="46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What Actually Happened?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Main system users: Admin and Pharmacist, user controls were included in the program as individual classes.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85-90% of the main and extended functionalities were created in the program as methods of their respective classes.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Program is 85% completed and functional.</a:t>
          </a:r>
          <a:endParaRPr lang="en-US" sz="1000" kern="1200" dirty="0"/>
        </a:p>
      </dsp:txBody>
      <dsp:txXfrm>
        <a:off x="3697687" y="1775"/>
        <a:ext cx="2417827" cy="1651597"/>
      </dsp:txXfrm>
    </dsp:sp>
    <dsp:sp modelId="{3F5E808A-4CF1-4177-909F-7A68A718B097}">
      <dsp:nvSpPr>
        <dsp:cNvPr id="0" name=""/>
        <dsp:cNvSpPr/>
      </dsp:nvSpPr>
      <dsp:spPr>
        <a:xfrm>
          <a:off x="1157809" y="1842918"/>
          <a:ext cx="2340639" cy="1579786"/>
        </a:xfrm>
        <a:prstGeom prst="rect">
          <a:avLst/>
        </a:prstGeom>
        <a:solidFill>
          <a:schemeClr val="accent4">
            <a:hueOff val="2338790"/>
            <a:satOff val="5683"/>
            <a:lumOff val="92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Why Was There A Difference?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i="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There were some constraints involved such as: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short timescale,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lack of resources like computing power of my hardware,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and plenty of bugs to find and fix.</a:t>
          </a:r>
          <a:endParaRPr lang="en-US" sz="1000" kern="1200" dirty="0"/>
        </a:p>
      </dsp:txBody>
      <dsp:txXfrm>
        <a:off x="1157809" y="1842918"/>
        <a:ext cx="2340639" cy="1579786"/>
      </dsp:txXfrm>
    </dsp:sp>
    <dsp:sp modelId="{35040F79-F7EB-47CA-A819-D77B7C1DA6C3}">
      <dsp:nvSpPr>
        <dsp:cNvPr id="0" name=""/>
        <dsp:cNvSpPr/>
      </dsp:nvSpPr>
      <dsp:spPr>
        <a:xfrm>
          <a:off x="3677028" y="1837418"/>
          <a:ext cx="2461262" cy="1584380"/>
        </a:xfrm>
        <a:prstGeom prst="rect">
          <a:avLst/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What Can I Learn From This?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i="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Improve my time management skills; I should allot more time than what I originally anticipate in finishing my work.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i="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Improve my coding skills.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i="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Plan better</a:t>
          </a:r>
          <a:endParaRPr lang="en-US" sz="1000" kern="1200" dirty="0"/>
        </a:p>
      </dsp:txBody>
      <dsp:txXfrm>
        <a:off x="3677028" y="1837418"/>
        <a:ext cx="2461262" cy="1584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182385" y="0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F7D0F-FE46-C945-87EB-0FD3D3565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43277"/>
            <a:ext cx="914400" cy="914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8954610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 sz="2800"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F7DB91-7595-E64B-B07D-A30575B2CB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53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8145-9848-2F4E-A51E-1AF5F3EC5EA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243277"/>
            <a:ext cx="914400" cy="9144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ta312514/CS504-Individual-Project-CatherineAta.gi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155576" y="1177119"/>
            <a:ext cx="7193492" cy="1443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/>
              <a:t>Pharmacy Management System – Product Documentation</a:t>
            </a:r>
          </a:p>
        </p:txBody>
      </p:sp>
      <p:sp>
        <p:nvSpPr>
          <p:cNvPr id="4" name="AutoShape 8" descr="Image result for city university of seattle logo we are all about the finis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Image result for city university of seattl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4241800"/>
            <a:ext cx="901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14;p13"/>
          <p:cNvSpPr txBox="1">
            <a:spLocks/>
          </p:cNvSpPr>
          <p:nvPr/>
        </p:nvSpPr>
        <p:spPr>
          <a:xfrm>
            <a:off x="12422" y="2406435"/>
            <a:ext cx="6404993" cy="153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Catherine M. Ata</a:t>
            </a:r>
            <a:endParaRPr lang="en-US" dirty="0">
              <a:solidFill>
                <a:schemeClr val="bg1"/>
              </a:solidFill>
            </a:endParaRPr>
          </a:p>
          <a:p>
            <a:pPr marL="76200" indent="0" algn="ctr">
              <a:buNone/>
            </a:pPr>
            <a:r>
              <a:rPr lang="en-US" sz="1500" dirty="0">
                <a:solidFill>
                  <a:schemeClr val="bg1"/>
                </a:solidFill>
              </a:rPr>
              <a:t>School of Technology &amp; Computing (STC)</a:t>
            </a:r>
          </a:p>
          <a:p>
            <a:pPr marL="76200" indent="0" algn="ctr">
              <a:buNone/>
            </a:pPr>
            <a:r>
              <a:rPr lang="en-US" sz="1500" dirty="0">
                <a:solidFill>
                  <a:schemeClr val="bg1"/>
                </a:solidFill>
              </a:rPr>
              <a:t>City University of Seattle</a:t>
            </a:r>
          </a:p>
          <a:p>
            <a:pPr marL="76200" indent="0" algn="ctr">
              <a:buNone/>
            </a:pPr>
            <a:r>
              <a:rPr lang="en-US" sz="1500" dirty="0">
                <a:solidFill>
                  <a:schemeClr val="bg1"/>
                </a:solidFill>
              </a:rPr>
              <a:t>CC504 Software Engineering Individual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B25E-C014-4A1B-859E-850019B92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FA198-856B-46CA-81DD-4CD4B3C37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8182" y="4435326"/>
            <a:ext cx="4135582" cy="315600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 Image 7. Pharmacist User Control: Add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74652-8475-4A92-9CBE-1B72AE92E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10CC88-4488-4C77-B8C3-8E970E20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87" y="1440873"/>
            <a:ext cx="4895188" cy="285680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58385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7DDE-CBC7-4AD7-81BE-F342534F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1A2BE-16C1-4557-8D6B-8BCFA8454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0418" y="4320900"/>
            <a:ext cx="5126182" cy="315600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Image 8. Pharmacist User Control: View and Delete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07A0D-0DAB-4DCF-BE2C-99D7562B7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8D0C57-FB44-405E-9145-F64F37A5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72" y="1431587"/>
            <a:ext cx="5406310" cy="288931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328254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A419-E3F3-4542-B80E-14B931C1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9DF1F-E13C-49FE-A43E-0BF39479F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9017" y="4336473"/>
            <a:ext cx="4757857" cy="414452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Image 9. Pharmacist User Control: Update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4E1AB-AFA4-4A61-A4B5-8C083FE4FF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7BE2D3-DDE8-4121-99BD-B419A5F5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41" y="1413164"/>
            <a:ext cx="5179207" cy="29233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359308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55D7-17F1-4339-B058-32A1074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E357-D893-474B-AAA0-270359642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2927" y="4218708"/>
            <a:ext cx="4653948" cy="417791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Image 10. Pharmacist User Control: Validate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7726-0C4D-4791-9E49-F7E2D88ADF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C98CC8-4604-42B6-A20E-F91B9C6E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41" y="1425181"/>
            <a:ext cx="5114717" cy="279352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5530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3067-85DE-455B-9E0A-1EB21662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316CD-32B7-45E2-94BF-BD07324DA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853" y="4246419"/>
            <a:ext cx="3678383" cy="390081"/>
          </a:xfrm>
        </p:spPr>
        <p:txBody>
          <a:bodyPr/>
          <a:lstStyle/>
          <a:p>
            <a:pPr marL="76200" indent="0">
              <a:buNone/>
            </a:pPr>
            <a:r>
              <a:rPr lang="en-US" sz="1400" dirty="0"/>
              <a:t>Image 11. Pharmacist User Control: Sell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0F8D9-A054-4156-8561-A68142424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2FE060-CE89-44AA-91BE-104290DF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02" y="1523997"/>
            <a:ext cx="3855634" cy="266700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57BEF3-39FB-462E-A7CB-BD69606B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180" y="1225283"/>
            <a:ext cx="3855634" cy="266700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5A45FD-D064-4DAE-912C-26AC85B5174F}"/>
              </a:ext>
            </a:extLst>
          </p:cNvPr>
          <p:cNvSpPr txBox="1"/>
          <p:nvPr/>
        </p:nvSpPr>
        <p:spPr>
          <a:xfrm>
            <a:off x="4689764" y="3980032"/>
            <a:ext cx="3855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1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 12. Pharmacist User Control: Create Bill</a:t>
            </a:r>
          </a:p>
        </p:txBody>
      </p:sp>
    </p:spTree>
    <p:extLst>
      <p:ext uri="{BB962C8B-B14F-4D97-AF65-F5344CB8AC3E}">
        <p14:creationId xmlns:p14="http://schemas.microsoft.com/office/powerpoint/2010/main" val="1957248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46DB-8A32-4747-8984-FB53C711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C7CEE-EA0E-40F5-83C5-9EAED04EF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8614" y="4636500"/>
            <a:ext cx="2583391" cy="315600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   Sample Billing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453AC-1D49-4584-BE4C-9998F2A5A8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FD07DAE-6FB4-4267-ABE5-34C4B0F04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14" y="1158775"/>
            <a:ext cx="2583391" cy="3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1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9FFA-1A06-418B-8DC0-2DC6EEF7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Documentation: Tutorial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E0CAD-A80A-4711-A873-C86D89A1E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2855" y="4378036"/>
            <a:ext cx="1572490" cy="372889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/>
              <a:t>Admin Log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1D1AC-5535-4F05-926B-6A6BFF095D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Admin_LogIn_Tutorial">
            <a:hlinkClick r:id="" action="ppaction://media"/>
            <a:extLst>
              <a:ext uri="{FF2B5EF4-FFF2-40B4-BE49-F238E27FC236}">
                <a16:creationId xmlns:a16="http://schemas.microsoft.com/office/drawing/2014/main" id="{47C6C099-41C9-4562-85BD-4C3C38E25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144" y="1349029"/>
            <a:ext cx="5710003" cy="283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6B28-5EB2-4628-8A55-024F8F23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Documentation: Tutorial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89C68-EFEB-4CF6-801E-0203415F7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8109" y="4357254"/>
            <a:ext cx="2618510" cy="484909"/>
          </a:xfrm>
        </p:spPr>
        <p:txBody>
          <a:bodyPr/>
          <a:lstStyle/>
          <a:p>
            <a:pPr marL="76200" indent="0">
              <a:buNone/>
            </a:pPr>
            <a:endParaRPr lang="en-US" sz="2800" dirty="0"/>
          </a:p>
          <a:p>
            <a:pPr marL="76200" indent="0">
              <a:buNone/>
            </a:pPr>
            <a:r>
              <a:rPr lang="en-US" sz="1800" dirty="0"/>
              <a:t>Admin User Controls 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79568-4D28-42F5-A76A-FB5534F66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Administrator_User_Tutorial">
            <a:hlinkClick r:id="" action="ppaction://media"/>
            <a:extLst>
              <a:ext uri="{FF2B5EF4-FFF2-40B4-BE49-F238E27FC236}">
                <a16:creationId xmlns:a16="http://schemas.microsoft.com/office/drawing/2014/main" id="{7CEBF86D-25C6-43A3-8841-6F01FF2EE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4836" y="1380636"/>
            <a:ext cx="5306147" cy="29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2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F0F8-05A8-452B-9614-55A5A420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Documentation: Tutorial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BD240-F56E-4233-9C6D-547C3B496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4927" y="4461164"/>
            <a:ext cx="2195946" cy="381000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/>
              <a:t>   Pharmacist Log 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7A0A6-A091-4CA3-8696-185B208079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harmacist_LogIn_Demo_Trim">
            <a:hlinkClick r:id="" action="ppaction://media"/>
            <a:extLst>
              <a:ext uri="{FF2B5EF4-FFF2-40B4-BE49-F238E27FC236}">
                <a16:creationId xmlns:a16="http://schemas.microsoft.com/office/drawing/2014/main" id="{35C72FB0-68E1-4114-BD5C-01335DA14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9278" y="1392379"/>
            <a:ext cx="5305569" cy="31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76F7-BEB1-465C-80C6-28719A90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Documentation: Tutorial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5DA4C-0CA8-4370-992B-10714B043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1018" y="4495800"/>
            <a:ext cx="2646218" cy="381000"/>
          </a:xfrm>
        </p:spPr>
        <p:txBody>
          <a:bodyPr/>
          <a:lstStyle/>
          <a:p>
            <a:pPr marL="76200" indent="0">
              <a:buNone/>
            </a:pPr>
            <a:endParaRPr lang="en-US" sz="1800" dirty="0"/>
          </a:p>
          <a:p>
            <a:pPr marL="76200" indent="0">
              <a:buNone/>
            </a:pPr>
            <a:r>
              <a:rPr lang="en-US" sz="1800" dirty="0"/>
              <a:t>Pharmacist User Controls 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02E6C-71F5-427C-B829-098842CD21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harmacist_User_demo">
            <a:hlinkClick r:id="" action="ppaction://media"/>
            <a:extLst>
              <a:ext uri="{FF2B5EF4-FFF2-40B4-BE49-F238E27FC236}">
                <a16:creationId xmlns:a16="http://schemas.microsoft.com/office/drawing/2014/main" id="{418C8BE9-F99E-4A32-956D-3B1D3E0C29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5740" b="5740"/>
          <a:stretch/>
        </p:blipFill>
        <p:spPr>
          <a:xfrm>
            <a:off x="1703541" y="1158776"/>
            <a:ext cx="5141171" cy="31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1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5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836747" cy="3145500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Documentation: Shell</a:t>
            </a:r>
          </a:p>
          <a:p>
            <a:r>
              <a:rPr lang="en-US" dirty="0"/>
              <a:t>Documentation: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651022" y="1327350"/>
            <a:ext cx="4146614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Sample Billing Statement</a:t>
            </a:r>
          </a:p>
          <a:p>
            <a:r>
              <a:rPr lang="en-US" dirty="0"/>
              <a:t>After Action Review</a:t>
            </a:r>
          </a:p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42564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BF76-78D1-4586-81E1-6E7A2968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Documentation: Tutorial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0F7F7-3933-45A5-9E1B-AD2BD44B1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6891" y="4398818"/>
            <a:ext cx="3761509" cy="408709"/>
          </a:xfrm>
        </p:spPr>
        <p:txBody>
          <a:bodyPr/>
          <a:lstStyle/>
          <a:p>
            <a:pPr marL="76200" indent="0">
              <a:buNone/>
            </a:pPr>
            <a:r>
              <a:rPr lang="en-US" sz="2000" dirty="0"/>
              <a:t>     User Log Out and System Exit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08A82-142F-46F9-8A49-10E2A45D7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Exit_PMS">
            <a:hlinkClick r:id="" action="ppaction://media"/>
            <a:extLst>
              <a:ext uri="{FF2B5EF4-FFF2-40B4-BE49-F238E27FC236}">
                <a16:creationId xmlns:a16="http://schemas.microsoft.com/office/drawing/2014/main" id="{79A1FC19-F328-4523-BC4C-029E93037C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768" y="1365054"/>
            <a:ext cx="5125718" cy="30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D73C-4BC7-4C48-B06B-90CDC4F6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Action Review (AAR)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B34037A-3630-47CC-9F56-D6824F614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8003637"/>
              </p:ext>
            </p:extLst>
          </p:nvPr>
        </p:nvGraphicFramePr>
        <p:xfrm>
          <a:off x="814275" y="1327349"/>
          <a:ext cx="7290634" cy="342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259A7-6CA5-4FF2-83C2-9AF1FE5F36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205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31" y="1862668"/>
            <a:ext cx="1944335" cy="1944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82F164-BF05-4096-BEB9-3F15AEB5A1C6}"/>
              </a:ext>
            </a:extLst>
          </p:cNvPr>
          <p:cNvSpPr txBox="1"/>
          <p:nvPr/>
        </p:nvSpPr>
        <p:spPr>
          <a:xfrm>
            <a:off x="455013" y="1608055"/>
            <a:ext cx="5552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Team. (2021).  After Action Review Matrix Questions Text Boxes. Retrieved from: https://www.slideteam.net/after-action-review-matrix-questions-text-boxes.html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E036C-BC42-44CD-9B8B-19A49A2D0C67}"/>
              </a:ext>
            </a:extLst>
          </p:cNvPr>
          <p:cNvSpPr txBox="1"/>
          <p:nvPr/>
        </p:nvSpPr>
        <p:spPr>
          <a:xfrm>
            <a:off x="339431" y="3920836"/>
            <a:ext cx="803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Note: Source code and database samples are submitted </a:t>
            </a:r>
            <a:r>
              <a:rPr lang="en-US"/>
              <a:t>through this </a:t>
            </a:r>
            <a:r>
              <a:rPr lang="en-US">
                <a:hlinkClick r:id="rId3"/>
              </a:rPr>
              <a:t>GitHub</a:t>
            </a:r>
            <a:r>
              <a:rPr lang="en-US"/>
              <a:t> link.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8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user specific tutorial videos and shells of the system pages aim to provide guidance to new users through the various tasks or functionalities featured in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337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2702-7728-4856-9A8A-99B5B01F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2B97A-688B-47CB-BCDF-2E89DC9AC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9307" y="4202205"/>
            <a:ext cx="1976717" cy="349624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Image 1. Log In Page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7E861-7996-4B32-9422-2883BF8CA9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04A61-2C35-4BC6-8EA9-14AC4649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32" y="1526241"/>
            <a:ext cx="5019003" cy="26289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8118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7F86-E8D5-45C0-A195-9D4C2D23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FF907-C53F-46C4-9709-247369D42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8165" y="4211781"/>
            <a:ext cx="3047999" cy="360219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Image 2. Administrator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B7F99-44C8-48DC-A996-8E7A14EE7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AF4D442-0D97-4F69-B173-B0C4F6AB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445505"/>
            <a:ext cx="4959928" cy="276627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5663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8530-1251-46DA-87B4-0BBFAC21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EA3E0-CCE8-49E7-9643-E0B8D3361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1799" y="4336473"/>
            <a:ext cx="3975075" cy="414452"/>
          </a:xfrm>
        </p:spPr>
        <p:txBody>
          <a:bodyPr/>
          <a:lstStyle/>
          <a:p>
            <a:pPr marL="76200" indent="0">
              <a:buNone/>
            </a:pPr>
            <a:r>
              <a:rPr lang="en-US" sz="1400" dirty="0"/>
              <a:t>Image 3. Administrator Control: Add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CABED-9D07-4904-A115-512FE99493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DBA58B-BFA6-415E-8767-EA3E8425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34" y="1430383"/>
            <a:ext cx="5224731" cy="290609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149402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A8E3C3-50E2-4D83-8A50-E9AB0F63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1F9670-6273-4E93-B36D-6B9F2680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3655" y="4301836"/>
            <a:ext cx="4565072" cy="387927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Image 4. Administrator Control: View and Delete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FBB34-4698-4F5C-9D93-855D3D63B5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0C8388-7672-4D91-9380-0DABA1112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870" y="1420090"/>
            <a:ext cx="5198260" cy="288174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46110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0FD7-EFB7-48DD-BBEF-B85B0720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FB18-3F9C-4D93-89EF-8AAE3B407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6892" y="4184073"/>
            <a:ext cx="4260272" cy="339436"/>
          </a:xfrm>
        </p:spPr>
        <p:txBody>
          <a:bodyPr/>
          <a:lstStyle/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r>
              <a:rPr lang="en-US" sz="1400" dirty="0"/>
              <a:t>Image 5. Administrator Control: View and Update Profile 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F939-741E-4B68-8CDC-7589C8849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DCFCBA-16DC-4FB4-8D8C-A82004EE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08" y="1433957"/>
            <a:ext cx="4928343" cy="27501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117976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48A8-1EF0-4195-A387-BFE0966A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01B82-05DC-43A2-9608-CAAA6790C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5273" y="4381090"/>
            <a:ext cx="3491345" cy="454145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   Image 6. Pharmacist User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9E37F-34AB-4550-A39F-4278CB031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572E45-92C1-4000-91D9-8D134D53D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43" y="1420091"/>
            <a:ext cx="5268603" cy="296099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2060"/>
            </a:outerShdw>
          </a:effectLst>
        </p:spPr>
      </p:pic>
    </p:spTree>
    <p:extLst>
      <p:ext uri="{BB962C8B-B14F-4D97-AF65-F5344CB8AC3E}">
        <p14:creationId xmlns:p14="http://schemas.microsoft.com/office/powerpoint/2010/main" val="1393550819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492</Words>
  <Application>Microsoft Office PowerPoint</Application>
  <PresentationFormat>On-screen Show (16:9)</PresentationFormat>
  <Paragraphs>99</Paragraphs>
  <Slides>22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Arvo</vt:lpstr>
      <vt:lpstr>Calibri</vt:lpstr>
      <vt:lpstr>Roboto Condensed</vt:lpstr>
      <vt:lpstr>Roboto Condensed Light</vt:lpstr>
      <vt:lpstr>Salerio template</vt:lpstr>
      <vt:lpstr>Pharmacy Management System – Product Documentation</vt:lpstr>
      <vt:lpstr>Agenda</vt:lpstr>
      <vt:lpstr>Problem Statement</vt:lpstr>
      <vt:lpstr>Documentation: Shells</vt:lpstr>
      <vt:lpstr>Documentation: Shells</vt:lpstr>
      <vt:lpstr>Documentation: Shells</vt:lpstr>
      <vt:lpstr>Documentation: Shells</vt:lpstr>
      <vt:lpstr>Documentation: Shells</vt:lpstr>
      <vt:lpstr>Documentation: Shells</vt:lpstr>
      <vt:lpstr>Documentation: Shells</vt:lpstr>
      <vt:lpstr>Documentation: Shells</vt:lpstr>
      <vt:lpstr>Documentation: Shells</vt:lpstr>
      <vt:lpstr>Documentation: Shells</vt:lpstr>
      <vt:lpstr>Documentation: Shells</vt:lpstr>
      <vt:lpstr>Documentation: Shells</vt:lpstr>
      <vt:lpstr>Documentation: Tutorial Video</vt:lpstr>
      <vt:lpstr>Documentation: Tutorial Video</vt:lpstr>
      <vt:lpstr>Documentation: Tutorial Video</vt:lpstr>
      <vt:lpstr>Documentation: Tutorial Video</vt:lpstr>
      <vt:lpstr>Documentation: Tutorial Video</vt:lpstr>
      <vt:lpstr>After Action Review (AAR)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Karthik Dinakaran</dc:creator>
  <cp:lastModifiedBy>Cathy</cp:lastModifiedBy>
  <cp:revision>1</cp:revision>
  <dcterms:modified xsi:type="dcterms:W3CDTF">2021-09-10T08:24:31Z</dcterms:modified>
</cp:coreProperties>
</file>